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7" r:id="rId4"/>
  </p:sldMasterIdLst>
  <p:notesMasterIdLst>
    <p:notesMasterId r:id="rId3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81"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2D4140-72FA-4409-9954-BFF8B2E93984}" v="1" dt="2026-01-05T14:54:46.9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76" autoAdjust="0"/>
    <p:restoredTop sz="96327"/>
  </p:normalViewPr>
  <p:slideViewPr>
    <p:cSldViewPr snapToGrid="0" snapToObjects="1">
      <p:cViewPr varScale="1">
        <p:scale>
          <a:sx n="146" d="100"/>
          <a:sy n="146" d="100"/>
        </p:scale>
        <p:origin x="1176"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36" d="100"/>
          <a:sy n="136" d="100"/>
        </p:scale>
        <p:origin x="4192" y="2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son, Crystal" userId="5aee1e61-0e1c-43db-a39a-5a07c44576bb" providerId="ADAL" clId="{56E6FAEE-19DD-433C-AFEB-6FE5723A2CD9}"/>
    <pc:docChg chg="custSel modSld">
      <pc:chgData name="Wilson, Crystal" userId="5aee1e61-0e1c-43db-a39a-5a07c44576bb" providerId="ADAL" clId="{56E6FAEE-19DD-433C-AFEB-6FE5723A2CD9}" dt="2026-01-05T14:59:03.311" v="103" actId="6549"/>
      <pc:docMkLst>
        <pc:docMk/>
      </pc:docMkLst>
      <pc:sldChg chg="modSp mod">
        <pc:chgData name="Wilson, Crystal" userId="5aee1e61-0e1c-43db-a39a-5a07c44576bb" providerId="ADAL" clId="{56E6FAEE-19DD-433C-AFEB-6FE5723A2CD9}" dt="2026-01-05T14:59:03.311" v="103" actId="6549"/>
        <pc:sldMkLst>
          <pc:docMk/>
          <pc:sldMk cId="1737905727" sldId="270"/>
        </pc:sldMkLst>
        <pc:spChg chg="mod">
          <ac:chgData name="Wilson, Crystal" userId="5aee1e61-0e1c-43db-a39a-5a07c44576bb" providerId="ADAL" clId="{56E6FAEE-19DD-433C-AFEB-6FE5723A2CD9}" dt="2026-01-05T14:59:03.311" v="103" actId="6549"/>
          <ac:spMkLst>
            <pc:docMk/>
            <pc:sldMk cId="1737905727" sldId="270"/>
            <ac:spMk id="16" creationId="{E6BDDE59-71FA-8CA2-3933-F71A481C4B0C}"/>
          </ac:spMkLst>
        </pc:spChg>
      </pc:sldChg>
      <pc:sldChg chg="modSp mod">
        <pc:chgData name="Wilson, Crystal" userId="5aee1e61-0e1c-43db-a39a-5a07c44576bb" providerId="ADAL" clId="{56E6FAEE-19DD-433C-AFEB-6FE5723A2CD9}" dt="2026-01-05T14:54:48.600" v="71" actId="20577"/>
        <pc:sldMkLst>
          <pc:docMk/>
          <pc:sldMk cId="3206663842" sldId="280"/>
        </pc:sldMkLst>
        <pc:spChg chg="mod">
          <ac:chgData name="Wilson, Crystal" userId="5aee1e61-0e1c-43db-a39a-5a07c44576bb" providerId="ADAL" clId="{56E6FAEE-19DD-433C-AFEB-6FE5723A2CD9}" dt="2026-01-05T14:54:48.600" v="71" actId="20577"/>
          <ac:spMkLst>
            <pc:docMk/>
            <pc:sldMk cId="3206663842" sldId="280"/>
            <ac:spMk id="16" creationId="{46A71DA5-9E18-7541-6C9E-CBA2763A07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B5D804-CED6-0949-BE6C-8D364F597F0B}"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42CB18-3CDA-9641-86CF-E84D6A9849BC}" type="slidenum">
              <a:rPr lang="en-US" smtClean="0"/>
              <a:t>‹#›</a:t>
            </a:fld>
            <a:endParaRPr lang="en-US"/>
          </a:p>
        </p:txBody>
      </p:sp>
    </p:spTree>
    <p:extLst>
      <p:ext uri="{BB962C8B-B14F-4D97-AF65-F5344CB8AC3E}">
        <p14:creationId xmlns:p14="http://schemas.microsoft.com/office/powerpoint/2010/main" val="230579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0864" y="4875379"/>
            <a:ext cx="2057400" cy="118104"/>
          </a:xfrm>
        </p:spPr>
        <p:txBody>
          <a:bodyPr lIns="0" tIns="0" rIns="0" bIns="0" anchor="t" anchorCtr="0"/>
          <a:lstStyle>
            <a:lvl1pPr>
              <a:defRPr>
                <a:solidFill>
                  <a:schemeClr val="tx2"/>
                </a:solidFill>
                <a:latin typeface="Tisa Offc Serif Pro" panose="02010504030101020102" pitchFamily="2" charset="0"/>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noChangeAspect="1"/>
          </p:cNvSpPr>
          <p:nvPr>
            <p:ph type="ftr" sz="quarter" idx="3"/>
          </p:nvPr>
        </p:nvSpPr>
        <p:spPr>
          <a:xfrm>
            <a:off x="390262" y="1213188"/>
            <a:ext cx="8119872" cy="365125"/>
          </a:xfrm>
          <a:prstGeom prst="rect">
            <a:avLst/>
          </a:prstGeom>
        </p:spPr>
        <p:txBody>
          <a:bodyPr vert="horz" lIns="0" tIns="0" rIns="0" bIns="0" rtlCol="0" anchor="b" anchorCtr="0"/>
          <a:lstStyle>
            <a:lvl1pPr algn="l">
              <a:defRPr sz="1400" b="0">
                <a:solidFill>
                  <a:schemeClr val="tx2"/>
                </a:solidFill>
                <a:latin typeface="Tisa Offc Serif Pro" panose="02010504030101020102" pitchFamily="2" charset="0"/>
              </a:defRPr>
            </a:lvl1pPr>
          </a:lstStyle>
          <a:p>
            <a:r>
              <a:rPr lang="en-US"/>
              <a:t>Missouri University of Science and Technology</a:t>
            </a:r>
            <a:endParaRPr lang="en-US" dirty="0"/>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2719" y="0"/>
            <a:ext cx="735545" cy="735545"/>
          </a:xfrm>
          <a:prstGeom prst="rect">
            <a:avLst/>
          </a:prstGeom>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1798"/>
            <a:ext cx="8118003" cy="280480"/>
          </a:xfrm>
        </p:spPr>
        <p:txBody>
          <a:bodyPr lIns="0" tIns="0" rIns="0" bIns="0">
            <a:noAutofit/>
          </a:bodyPr>
          <a:lstStyle>
            <a:lvl1pPr marL="0" indent="0">
              <a:buNone/>
              <a:defRPr sz="2400">
                <a:solidFill>
                  <a:schemeClr val="tx2"/>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13" name="Title 12">
            <a:extLst>
              <a:ext uri="{FF2B5EF4-FFF2-40B4-BE49-F238E27FC236}">
                <a16:creationId xmlns:a16="http://schemas.microsoft.com/office/drawing/2014/main" id="{78DDFF87-9228-00B3-E3EB-6FBD11046702}"/>
              </a:ext>
            </a:extLst>
          </p:cNvPr>
          <p:cNvSpPr>
            <a:spLocks noGrp="1"/>
          </p:cNvSpPr>
          <p:nvPr>
            <p:ph type="title"/>
          </p:nvPr>
        </p:nvSpPr>
        <p:spPr>
          <a:xfrm>
            <a:off x="390261" y="1963934"/>
            <a:ext cx="8118003" cy="1310489"/>
          </a:xfrm>
          <a:prstGeom prst="rect">
            <a:avLst/>
          </a:prstGeom>
        </p:spPr>
        <p:txBody>
          <a:bodyPr lIns="0" tIns="0" rIns="0" bIns="0" anchor="t" anchorCtr="0">
            <a:noAutofit/>
          </a:bodyPr>
          <a:lstStyle>
            <a:lvl1pPr>
              <a:defRPr>
                <a:solidFill>
                  <a:schemeClr val="accent6"/>
                </a:solidFill>
              </a:defRPr>
            </a:lvl1pPr>
          </a:lstStyle>
          <a:p>
            <a:r>
              <a:rPr lang="en-US">
                <a:solidFill>
                  <a:schemeClr val="accent6"/>
                </a:solidFill>
              </a:rPr>
              <a:t>Click to edit Master title style</a:t>
            </a:r>
            <a:endParaRPr lang="en-US" dirty="0">
              <a:solidFill>
                <a:schemeClr val="accent6"/>
              </a:solidFill>
            </a:endParaRPr>
          </a:p>
        </p:txBody>
      </p:sp>
      <p:grpSp>
        <p:nvGrpSpPr>
          <p:cNvPr id="2" name="Group 1">
            <a:extLst>
              <a:ext uri="{FF2B5EF4-FFF2-40B4-BE49-F238E27FC236}">
                <a16:creationId xmlns:a16="http://schemas.microsoft.com/office/drawing/2014/main" id="{CD41668A-81C7-9BF2-9EC1-6D7C31672DFA}"/>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1A703ECD-8141-7279-5536-24C191D7CC9B}"/>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18D9AECC-E13D-07AC-EA52-38C26808E88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7" name="Subtitle 2">
            <a:extLst>
              <a:ext uri="{FF2B5EF4-FFF2-40B4-BE49-F238E27FC236}">
                <a16:creationId xmlns:a16="http://schemas.microsoft.com/office/drawing/2014/main" id="{5A14752E-5A00-221F-756F-F421ABA6178E}"/>
              </a:ext>
            </a:extLst>
          </p:cNvPr>
          <p:cNvSpPr>
            <a:spLocks noGrp="1"/>
          </p:cNvSpPr>
          <p:nvPr>
            <p:ph type="subTitle" idx="1"/>
          </p:nvPr>
        </p:nvSpPr>
        <p:spPr>
          <a:xfrm>
            <a:off x="393192" y="3682657"/>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7860881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chemeClr val="bg2"/>
                </a:solidFill>
              </a:defRPr>
            </a:lvl1pPr>
          </a:lstStyle>
          <a:p>
            <a:fld id="{1CF77CCB-A837-3E49-BD58-C1431ED74FC9}" type="slidenum">
              <a:rPr lang="en-US" smtClean="0"/>
              <a:pPr/>
              <a:t>‹#›</a:t>
            </a:fld>
            <a:endParaRPr lang="en-US" dirty="0"/>
          </a:p>
        </p:txBody>
      </p:sp>
      <p:sp>
        <p:nvSpPr>
          <p:cNvPr id="2" name="Picture Placeholder 4">
            <a:extLst>
              <a:ext uri="{FF2B5EF4-FFF2-40B4-BE49-F238E27FC236}">
                <a16:creationId xmlns:a16="http://schemas.microsoft.com/office/drawing/2014/main" id="{DEF82C8C-AB50-D14E-775F-62A22EE9D31D}"/>
              </a:ext>
            </a:extLst>
          </p:cNvPr>
          <p:cNvSpPr>
            <a:spLocks noGrp="1"/>
          </p:cNvSpPr>
          <p:nvPr>
            <p:ph type="pic" sz="quarter" idx="11"/>
          </p:nvPr>
        </p:nvSpPr>
        <p:spPr>
          <a:xfrm>
            <a:off x="0" y="0"/>
            <a:ext cx="9144000" cy="5148072"/>
          </a:xfrm>
        </p:spPr>
        <p:txBody>
          <a:bodyPr lIns="0" tIns="0" rIns="0" bIns="0" anchor="ctr" anchorCtr="0"/>
          <a:lstStyle>
            <a:lvl1pPr marL="0" indent="0" algn="ctr">
              <a:buNone/>
              <a:defRPr>
                <a:solidFill>
                  <a:srgbClr val="63666A"/>
                </a:solidFill>
              </a:defRPr>
            </a:lvl1pPr>
          </a:lstStyle>
          <a:p>
            <a:r>
              <a:rPr lang="en-US"/>
              <a:t>Click icon to add picture</a:t>
            </a:r>
            <a:endParaRPr lang="en-US" dirty="0"/>
          </a:p>
        </p:txBody>
      </p:sp>
      <p:sp>
        <p:nvSpPr>
          <p:cNvPr id="5" name="Text Placeholder 4">
            <a:extLst>
              <a:ext uri="{FF2B5EF4-FFF2-40B4-BE49-F238E27FC236}">
                <a16:creationId xmlns:a16="http://schemas.microsoft.com/office/drawing/2014/main" id="{62734B4D-0A8D-A35E-614B-5B3AAB3360FF}"/>
              </a:ext>
            </a:extLst>
          </p:cNvPr>
          <p:cNvSpPr>
            <a:spLocks noGrp="1"/>
          </p:cNvSpPr>
          <p:nvPr>
            <p:ph type="body" sz="quarter" idx="13" hasCustomPrompt="1"/>
          </p:nvPr>
        </p:nvSpPr>
        <p:spPr>
          <a:xfrm>
            <a:off x="393192" y="1171164"/>
            <a:ext cx="4370832" cy="794064"/>
          </a:xfrm>
          <a:solidFill>
            <a:schemeClr val="accent6"/>
          </a:solidFill>
        </p:spPr>
        <p:txBody>
          <a:bodyPr tIns="91440" rIns="91440" bIns="91440" anchor="ctr" anchorCtr="0">
            <a:spAutoFit/>
          </a:bodyPr>
          <a:lstStyle>
            <a:lvl1pPr>
              <a:defRPr sz="4400">
                <a:latin typeface="Franklin Gothic Medium" panose="020B0603020102020204" pitchFamily="34" charset="0"/>
              </a:defRPr>
            </a:lvl1pPr>
          </a:lstStyle>
          <a:p>
            <a:pPr lvl="0"/>
            <a:r>
              <a:rPr lang="en-US" dirty="0"/>
              <a:t>Header Section</a:t>
            </a:r>
          </a:p>
        </p:txBody>
      </p:sp>
    </p:spTree>
    <p:extLst>
      <p:ext uri="{BB962C8B-B14F-4D97-AF65-F5344CB8AC3E}">
        <p14:creationId xmlns:p14="http://schemas.microsoft.com/office/powerpoint/2010/main" val="4173043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4320"/>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3"/>
            <a:ext cx="8357616"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40664"/>
            <a:ext cx="8357616" cy="310896"/>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613182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314083"/>
            <a:ext cx="4178808" cy="2999651"/>
          </a:xfrm>
        </p:spPr>
        <p:txBody>
          <a:bodyPr lIns="0" tIns="0" rIns="0" bIns="0"/>
          <a:lstStyle>
            <a:lvl1pPr>
              <a:lnSpc>
                <a:spcPct val="100000"/>
              </a:lnSpc>
              <a:defRPr/>
            </a:lvl1pPr>
            <a:lvl2pPr marL="342900" indent="-334963">
              <a:lnSpc>
                <a:spcPct val="100000"/>
              </a:lnSpc>
              <a:tabLst/>
              <a:defRPr/>
            </a:lvl2pPr>
            <a:lvl3pPr marL="574675" indent="-255588">
              <a:lnSpc>
                <a:spcPct val="100000"/>
              </a:lnSpc>
              <a:spcAft>
                <a:spcPts val="375"/>
              </a:spcAft>
              <a:tabLst/>
              <a:defRPr/>
            </a:lvl3pPr>
            <a:lvl4pPr marL="749300" indent="-177800">
              <a:lnSpc>
                <a:spcPct val="100000"/>
              </a:lnSpc>
              <a:tabLst/>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2" y="4413817"/>
            <a:ext cx="737480" cy="737480"/>
          </a:xfrm>
          <a:prstGeom prst="rect">
            <a:avLst/>
          </a:prstGeom>
        </p:spPr>
      </p:pic>
      <p:sp>
        <p:nvSpPr>
          <p:cNvPr id="5" name="Subtitle 2">
            <a:extLst>
              <a:ext uri="{FF2B5EF4-FFF2-40B4-BE49-F238E27FC236}">
                <a16:creationId xmlns:a16="http://schemas.microsoft.com/office/drawing/2014/main" id="{F2D7EB81-28F3-2786-8DB1-5946AC46B785}"/>
              </a:ext>
            </a:extLst>
          </p:cNvPr>
          <p:cNvSpPr>
            <a:spLocks noGrp="1"/>
          </p:cNvSpPr>
          <p:nvPr>
            <p:ph type="subTitle" idx="13"/>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0" name="Picture Placeholder 9">
            <a:extLst>
              <a:ext uri="{FF2B5EF4-FFF2-40B4-BE49-F238E27FC236}">
                <a16:creationId xmlns:a16="http://schemas.microsoft.com/office/drawing/2014/main" id="{F6836264-0AFC-9163-64D1-501C23698699}"/>
              </a:ext>
            </a:extLst>
          </p:cNvPr>
          <p:cNvSpPr>
            <a:spLocks noGrp="1"/>
          </p:cNvSpPr>
          <p:nvPr>
            <p:ph type="pic" sz="quarter" idx="14"/>
          </p:nvPr>
        </p:nvSpPr>
        <p:spPr>
          <a:xfrm>
            <a:off x="4664075" y="1316736"/>
            <a:ext cx="1576388" cy="1576387"/>
          </a:xfrm>
        </p:spPr>
        <p:txBody>
          <a:bodyPr/>
          <a:lstStyle/>
          <a:p>
            <a:r>
              <a:rPr lang="en-US"/>
              <a:t>Click icon to add picture</a:t>
            </a:r>
          </a:p>
        </p:txBody>
      </p:sp>
      <p:sp>
        <p:nvSpPr>
          <p:cNvPr id="11" name="Picture Placeholder 9">
            <a:extLst>
              <a:ext uri="{FF2B5EF4-FFF2-40B4-BE49-F238E27FC236}">
                <a16:creationId xmlns:a16="http://schemas.microsoft.com/office/drawing/2014/main" id="{8FD248FC-2313-775C-11CB-8C3A9FBA884C}"/>
              </a:ext>
            </a:extLst>
          </p:cNvPr>
          <p:cNvSpPr>
            <a:spLocks noGrp="1"/>
          </p:cNvSpPr>
          <p:nvPr>
            <p:ph type="pic" sz="quarter" idx="15"/>
          </p:nvPr>
        </p:nvSpPr>
        <p:spPr>
          <a:xfrm>
            <a:off x="6282964" y="1316736"/>
            <a:ext cx="2467843" cy="1576387"/>
          </a:xfrm>
        </p:spPr>
        <p:txBody>
          <a:bodyPr/>
          <a:lstStyle/>
          <a:p>
            <a:r>
              <a:rPr lang="en-US"/>
              <a:t>Click icon to add picture</a:t>
            </a:r>
          </a:p>
        </p:txBody>
      </p:sp>
      <p:sp>
        <p:nvSpPr>
          <p:cNvPr id="12" name="Picture Placeholder 9">
            <a:extLst>
              <a:ext uri="{FF2B5EF4-FFF2-40B4-BE49-F238E27FC236}">
                <a16:creationId xmlns:a16="http://schemas.microsoft.com/office/drawing/2014/main" id="{895AEFD1-E4B7-7E1C-4714-DD3BD9D8B709}"/>
              </a:ext>
            </a:extLst>
          </p:cNvPr>
          <p:cNvSpPr>
            <a:spLocks noGrp="1"/>
          </p:cNvSpPr>
          <p:nvPr>
            <p:ph type="pic" sz="quarter" idx="16"/>
          </p:nvPr>
        </p:nvSpPr>
        <p:spPr>
          <a:xfrm>
            <a:off x="7174419" y="2934145"/>
            <a:ext cx="1576388" cy="1379588"/>
          </a:xfrm>
        </p:spPr>
        <p:txBody>
          <a:bodyPr/>
          <a:lstStyle/>
          <a:p>
            <a:r>
              <a:rPr lang="en-US"/>
              <a:t>Click icon to add picture</a:t>
            </a:r>
            <a:endParaRPr lang="en-US" dirty="0"/>
          </a:p>
        </p:txBody>
      </p:sp>
      <p:sp>
        <p:nvSpPr>
          <p:cNvPr id="13" name="Picture Placeholder 9">
            <a:extLst>
              <a:ext uri="{FF2B5EF4-FFF2-40B4-BE49-F238E27FC236}">
                <a16:creationId xmlns:a16="http://schemas.microsoft.com/office/drawing/2014/main" id="{DAD862C7-EC5F-7F91-3681-18A704F6C8B5}"/>
              </a:ext>
            </a:extLst>
          </p:cNvPr>
          <p:cNvSpPr>
            <a:spLocks noGrp="1"/>
          </p:cNvSpPr>
          <p:nvPr>
            <p:ph type="pic" sz="quarter" idx="17"/>
          </p:nvPr>
        </p:nvSpPr>
        <p:spPr>
          <a:xfrm>
            <a:off x="4664075" y="2934145"/>
            <a:ext cx="2467843" cy="1379588"/>
          </a:xfrm>
        </p:spPr>
        <p:txBody>
          <a:bodyPr/>
          <a:lstStyle/>
          <a:p>
            <a:r>
              <a:rPr lang="en-US"/>
              <a:t>Click icon to add picture</a:t>
            </a:r>
          </a:p>
        </p:txBody>
      </p:sp>
    </p:spTree>
    <p:extLst>
      <p:ext uri="{BB962C8B-B14F-4D97-AF65-F5344CB8AC3E}">
        <p14:creationId xmlns:p14="http://schemas.microsoft.com/office/powerpoint/2010/main" val="2024072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06020"/>
            <a:ext cx="737480" cy="737480"/>
          </a:xfrm>
          <a:prstGeom prst="rect">
            <a:avLst/>
          </a:prstGeom>
        </p:spPr>
      </p:pic>
      <p:sp>
        <p:nvSpPr>
          <p:cNvPr id="5" name="Title 1">
            <a:extLst>
              <a:ext uri="{FF2B5EF4-FFF2-40B4-BE49-F238E27FC236}">
                <a16:creationId xmlns:a16="http://schemas.microsoft.com/office/drawing/2014/main" id="{1C62428C-45A8-AB42-D19D-D7A97FF0FD59}"/>
              </a:ext>
            </a:extLst>
          </p:cNvPr>
          <p:cNvSpPr>
            <a:spLocks noGrp="1"/>
          </p:cNvSpPr>
          <p:nvPr>
            <p:ph type="title"/>
          </p:nvPr>
        </p:nvSpPr>
        <p:spPr>
          <a:xfrm>
            <a:off x="393192" y="1282304"/>
            <a:ext cx="8117396" cy="2139553"/>
          </a:xfrm>
          <a:prstGeom prst="rect">
            <a:avLst/>
          </a:prstGeom>
        </p:spPr>
        <p:txBody>
          <a:bodyPr lIns="0" tIns="0" rIns="0" bIns="0" anchor="b">
            <a:noAutofit/>
          </a:bodyPr>
          <a:lstStyle>
            <a:lvl1pPr>
              <a:defRPr sz="4400"/>
            </a:lvl1p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6C6E66BB-D052-637C-817D-EB3A880750FC}"/>
              </a:ext>
            </a:extLst>
          </p:cNvPr>
          <p:cNvSpPr>
            <a:spLocks noGrp="1"/>
          </p:cNvSpPr>
          <p:nvPr>
            <p:ph type="body" idx="1"/>
          </p:nvPr>
        </p:nvSpPr>
        <p:spPr>
          <a:xfrm>
            <a:off x="393191" y="3456500"/>
            <a:ext cx="8117395" cy="809391"/>
          </a:xfrm>
        </p:spPr>
        <p:txBody>
          <a:bodyPr lIns="0" tIns="0" rIns="0" bIns="0">
            <a:noAutofit/>
          </a:bodyPr>
          <a:lstStyle>
            <a:lvl1pPr marL="0" indent="0">
              <a:buNone/>
              <a:defRPr sz="2400">
                <a:solidFill>
                  <a:schemeClr val="tx1">
                    <a:tint val="75000"/>
                  </a:schemeClr>
                </a:solidFill>
                <a:latin typeface="Franklin Gothic Medium" panose="020B0603020102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612336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316736"/>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9D5FD58B-BF58-5C86-5BFD-68B8043C00D4}"/>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24FFF3B1-9248-35A1-90A6-6659BD523596}"/>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664165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p:nvPr>
        </p:nvSpPr>
        <p:spPr>
          <a:xfrm>
            <a:off x="393192" y="1316736"/>
            <a:ext cx="2569464"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3236975" y="1316736"/>
            <a:ext cx="5513833"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A0BD691C-66D0-B173-F760-9451CF361D23}"/>
              </a:ext>
            </a:extLst>
          </p:cNvPr>
          <p:cNvSpPr>
            <a:spLocks noGrp="1"/>
          </p:cNvSpPr>
          <p:nvPr>
            <p:ph type="title"/>
          </p:nvPr>
        </p:nvSpPr>
        <p:spPr>
          <a:xfrm>
            <a:off x="393192" y="273844"/>
            <a:ext cx="8357616"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3C434ACB-1B16-377E-E954-8395AACCA541}"/>
              </a:ext>
            </a:extLst>
          </p:cNvPr>
          <p:cNvSpPr>
            <a:spLocks noGrp="1"/>
          </p:cNvSpPr>
          <p:nvPr>
            <p:ph type="subTitle" idx="14"/>
          </p:nvPr>
        </p:nvSpPr>
        <p:spPr>
          <a:xfrm>
            <a:off x="393192" y="736882"/>
            <a:ext cx="8357616"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413033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2606040"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3268979"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0" name="Content Placeholder 9">
            <a:extLst>
              <a:ext uri="{FF2B5EF4-FFF2-40B4-BE49-F238E27FC236}">
                <a16:creationId xmlns:a16="http://schemas.microsoft.com/office/drawing/2014/main" id="{E5AB72AE-995F-8773-FB04-1EF0D7D2A057}"/>
              </a:ext>
            </a:extLst>
          </p:cNvPr>
          <p:cNvSpPr>
            <a:spLocks noGrp="1"/>
          </p:cNvSpPr>
          <p:nvPr>
            <p:ph sz="quarter" idx="14" hasCustomPrompt="1"/>
          </p:nvPr>
        </p:nvSpPr>
        <p:spPr>
          <a:xfrm>
            <a:off x="6144767" y="1316736"/>
            <a:ext cx="2606040" cy="758952"/>
          </a:xfrm>
        </p:spPr>
        <p:txBody>
          <a:bodyPr lIns="0" tIns="0" rIns="0" bIns="0"/>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3268979"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7B8A0C3B-987B-FD73-A365-ADA566C6FA79}"/>
              </a:ext>
            </a:extLst>
          </p:cNvPr>
          <p:cNvSpPr>
            <a:spLocks noGrp="1"/>
          </p:cNvSpPr>
          <p:nvPr>
            <p:ph sz="quarter" idx="17"/>
          </p:nvPr>
        </p:nvSpPr>
        <p:spPr>
          <a:xfrm>
            <a:off x="6144258" y="2203704"/>
            <a:ext cx="260508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C7BB623-1AD4-49F4-A4F5-99414EC569A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D4C6F7D8-C426-AC14-C8BE-5CB898C6DFE1}"/>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4476737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Content Placeholder 2"/>
          <p:cNvSpPr>
            <a:spLocks noGrp="1"/>
          </p:cNvSpPr>
          <p:nvPr>
            <p:ph idx="1" hasCustomPrompt="1"/>
          </p:nvPr>
        </p:nvSpPr>
        <p:spPr>
          <a:xfrm>
            <a:off x="393191" y="1316736"/>
            <a:ext cx="4041648" cy="758952"/>
          </a:xfrm>
        </p:spPr>
        <p:txBody>
          <a:bodyPr lIns="0" tIns="0" rIns="0" bIns="0"/>
          <a:lstStyle>
            <a:lvl1pPr>
              <a:defRPr sz="2000">
                <a:latin typeface="Franklin Gothic Medium" panose="020B0603020102020204" pitchFamily="34" charset="0"/>
              </a:defRPr>
            </a:lvl1pPr>
            <a:lvl2pPr marL="342900" indent="-334963">
              <a:tabLst/>
              <a:defRPr/>
            </a:lvl2pPr>
            <a:lvl3pPr marL="574675" indent="-255588">
              <a:spcAft>
                <a:spcPts val="375"/>
              </a:spcAft>
              <a:tabLst/>
              <a:defRPr/>
            </a:lvl3pPr>
            <a:lvl4pPr marL="749300" indent="-177800">
              <a:tabLst/>
              <a:defRPr/>
            </a:lvl4pPr>
          </a:lstStyle>
          <a:p>
            <a:pPr lvl="0"/>
            <a:r>
              <a:rPr lang="en-US" dirty="0"/>
              <a:t>Click to edit column header</a:t>
            </a: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hasCustomPrompt="1"/>
          </p:nvPr>
        </p:nvSpPr>
        <p:spPr>
          <a:xfrm>
            <a:off x="4708652" y="1316736"/>
            <a:ext cx="4041648" cy="758952"/>
          </a:xfrm>
        </p:spPr>
        <p:txBody>
          <a:bodyPr lIns="0" tIns="0" rIns="0" bIns="0">
            <a:normAutofit/>
          </a:bodyPr>
          <a:lstStyle>
            <a:lvl1pPr>
              <a:defRPr sz="2000">
                <a:latin typeface="Franklin Gothic Medium" panose="020B0603020102020204" pitchFamily="34" charset="0"/>
              </a:defRPr>
            </a:lvl1pPr>
          </a:lstStyle>
          <a:p>
            <a:pPr lvl="0"/>
            <a:r>
              <a:rPr lang="en-US" dirty="0"/>
              <a:t>Click to edit column header</a:t>
            </a:r>
          </a:p>
        </p:txBody>
      </p:sp>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FBDB479E-EDF4-9F13-216C-0C2CE074A2A7}"/>
              </a:ext>
            </a:extLst>
          </p:cNvPr>
          <p:cNvSpPr>
            <a:spLocks noGrp="1"/>
          </p:cNvSpPr>
          <p:nvPr>
            <p:ph sz="quarter" idx="16"/>
          </p:nvPr>
        </p:nvSpPr>
        <p:spPr>
          <a:xfrm>
            <a:off x="4708652" y="2203704"/>
            <a:ext cx="4041648" cy="210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a:extLst>
              <a:ext uri="{FF2B5EF4-FFF2-40B4-BE49-F238E27FC236}">
                <a16:creationId xmlns:a16="http://schemas.microsoft.com/office/drawing/2014/main" id="{146B145C-80D7-9007-5F0C-91AF9B6F005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0" name="Subtitle 2">
            <a:extLst>
              <a:ext uri="{FF2B5EF4-FFF2-40B4-BE49-F238E27FC236}">
                <a16:creationId xmlns:a16="http://schemas.microsoft.com/office/drawing/2014/main" id="{CA85E25A-B693-91D2-AD64-C195A249C60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425492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3683D4C-A0AD-3EEF-8BE0-C6B2C7F8F0B9}"/>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207AF81B-336B-8FFA-3197-AEB55679B7F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7" name="Picture 15">
            <a:extLst>
              <a:ext uri="{FF2B5EF4-FFF2-40B4-BE49-F238E27FC236}">
                <a16:creationId xmlns:a16="http://schemas.microsoft.com/office/drawing/2014/main" id="{7A25D5E9-9D4C-719B-2505-4141E4FB67D1}"/>
              </a:ext>
            </a:extLst>
          </p:cNvPr>
          <p:cNvPicPr>
            <a:picLocks noChangeAspect="1"/>
          </p:cNvPicPr>
          <p:nvPr userDrawn="1"/>
        </p:nvPicPr>
        <p:blipFill>
          <a:blip r:embed="rId2"/>
          <a:srcRect/>
          <a:stretch/>
        </p:blipFill>
        <p:spPr>
          <a:xfrm>
            <a:off x="393191" y="4413817"/>
            <a:ext cx="737480" cy="737480"/>
          </a:xfrm>
          <a:prstGeom prst="rect">
            <a:avLst/>
          </a:prstGeom>
        </p:spPr>
      </p:pic>
      <p:sp>
        <p:nvSpPr>
          <p:cNvPr id="12" name="Content Placeholder 11">
            <a:extLst>
              <a:ext uri="{FF2B5EF4-FFF2-40B4-BE49-F238E27FC236}">
                <a16:creationId xmlns:a16="http://schemas.microsoft.com/office/drawing/2014/main" id="{0E313CCD-01F0-75B9-C6D0-D248F689C57C}"/>
              </a:ext>
            </a:extLst>
          </p:cNvPr>
          <p:cNvSpPr>
            <a:spLocks noGrp="1"/>
          </p:cNvSpPr>
          <p:nvPr>
            <p:ph sz="quarter" idx="15"/>
          </p:nvPr>
        </p:nvSpPr>
        <p:spPr>
          <a:xfrm>
            <a:off x="393700"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0" name="Picture Placeholder 9">
            <a:extLst>
              <a:ext uri="{FF2B5EF4-FFF2-40B4-BE49-F238E27FC236}">
                <a16:creationId xmlns:a16="http://schemas.microsoft.com/office/drawing/2014/main" id="{F148BAB7-08C9-C7B9-C708-86E9159F6B05}"/>
              </a:ext>
            </a:extLst>
          </p:cNvPr>
          <p:cNvSpPr>
            <a:spLocks noGrp="1"/>
          </p:cNvSpPr>
          <p:nvPr>
            <p:ph type="pic" sz="quarter" idx="17"/>
          </p:nvPr>
        </p:nvSpPr>
        <p:spPr>
          <a:xfrm>
            <a:off x="393700" y="1225296"/>
            <a:ext cx="1499616" cy="1499616"/>
          </a:xfrm>
        </p:spPr>
        <p:txBody>
          <a:bodyPr/>
          <a:lstStyle/>
          <a:p>
            <a:r>
              <a:rPr lang="en-US"/>
              <a:t>Click icon to add picture</a:t>
            </a:r>
          </a:p>
        </p:txBody>
      </p:sp>
      <p:sp>
        <p:nvSpPr>
          <p:cNvPr id="11" name="Content Placeholder 11">
            <a:extLst>
              <a:ext uri="{FF2B5EF4-FFF2-40B4-BE49-F238E27FC236}">
                <a16:creationId xmlns:a16="http://schemas.microsoft.com/office/drawing/2014/main" id="{09CC6D03-0771-BB8F-74AD-4DF6EE8386A4}"/>
              </a:ext>
            </a:extLst>
          </p:cNvPr>
          <p:cNvSpPr>
            <a:spLocks noGrp="1"/>
          </p:cNvSpPr>
          <p:nvPr>
            <p:ph sz="quarter" idx="18"/>
          </p:nvPr>
        </p:nvSpPr>
        <p:spPr>
          <a:xfrm>
            <a:off x="7250684"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4" name="Picture Placeholder 9">
            <a:extLst>
              <a:ext uri="{FF2B5EF4-FFF2-40B4-BE49-F238E27FC236}">
                <a16:creationId xmlns:a16="http://schemas.microsoft.com/office/drawing/2014/main" id="{4D7371C0-A143-6DE2-2519-68C4311D42A5}"/>
              </a:ext>
            </a:extLst>
          </p:cNvPr>
          <p:cNvSpPr>
            <a:spLocks noGrp="1"/>
          </p:cNvSpPr>
          <p:nvPr>
            <p:ph type="pic" sz="quarter" idx="19"/>
          </p:nvPr>
        </p:nvSpPr>
        <p:spPr>
          <a:xfrm>
            <a:off x="7250684" y="1225296"/>
            <a:ext cx="1499616" cy="1499616"/>
          </a:xfrm>
        </p:spPr>
        <p:txBody>
          <a:bodyPr/>
          <a:lstStyle/>
          <a:p>
            <a:r>
              <a:rPr lang="en-US"/>
              <a:t>Click icon to add picture</a:t>
            </a:r>
          </a:p>
        </p:txBody>
      </p:sp>
      <p:sp>
        <p:nvSpPr>
          <p:cNvPr id="15" name="Content Placeholder 11">
            <a:extLst>
              <a:ext uri="{FF2B5EF4-FFF2-40B4-BE49-F238E27FC236}">
                <a16:creationId xmlns:a16="http://schemas.microsoft.com/office/drawing/2014/main" id="{71410997-D14A-46CE-9541-4CCEBAB509B7}"/>
              </a:ext>
            </a:extLst>
          </p:cNvPr>
          <p:cNvSpPr>
            <a:spLocks noGrp="1"/>
          </p:cNvSpPr>
          <p:nvPr>
            <p:ph sz="quarter" idx="20"/>
          </p:nvPr>
        </p:nvSpPr>
        <p:spPr>
          <a:xfrm>
            <a:off x="3822192"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6" name="Picture Placeholder 9">
            <a:extLst>
              <a:ext uri="{FF2B5EF4-FFF2-40B4-BE49-F238E27FC236}">
                <a16:creationId xmlns:a16="http://schemas.microsoft.com/office/drawing/2014/main" id="{6BC68FEC-D028-5524-F1A8-C859B5C56442}"/>
              </a:ext>
            </a:extLst>
          </p:cNvPr>
          <p:cNvSpPr>
            <a:spLocks noGrp="1"/>
          </p:cNvSpPr>
          <p:nvPr>
            <p:ph type="pic" sz="quarter" idx="21"/>
          </p:nvPr>
        </p:nvSpPr>
        <p:spPr>
          <a:xfrm>
            <a:off x="3822192" y="1225296"/>
            <a:ext cx="1499616" cy="1499616"/>
          </a:xfrm>
        </p:spPr>
        <p:txBody>
          <a:bodyPr/>
          <a:lstStyle/>
          <a:p>
            <a:r>
              <a:rPr lang="en-US"/>
              <a:t>Click icon to add picture</a:t>
            </a:r>
          </a:p>
        </p:txBody>
      </p:sp>
      <p:sp>
        <p:nvSpPr>
          <p:cNvPr id="17" name="Content Placeholder 11">
            <a:extLst>
              <a:ext uri="{FF2B5EF4-FFF2-40B4-BE49-F238E27FC236}">
                <a16:creationId xmlns:a16="http://schemas.microsoft.com/office/drawing/2014/main" id="{C49F0D10-99E0-1BF3-F9A2-F18197FF9768}"/>
              </a:ext>
            </a:extLst>
          </p:cNvPr>
          <p:cNvSpPr>
            <a:spLocks noGrp="1"/>
          </p:cNvSpPr>
          <p:nvPr>
            <p:ph sz="quarter" idx="22"/>
          </p:nvPr>
        </p:nvSpPr>
        <p:spPr>
          <a:xfrm>
            <a:off x="5536438"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18" name="Picture Placeholder 9">
            <a:extLst>
              <a:ext uri="{FF2B5EF4-FFF2-40B4-BE49-F238E27FC236}">
                <a16:creationId xmlns:a16="http://schemas.microsoft.com/office/drawing/2014/main" id="{AAD510F0-B088-A47B-D6F2-9077C6013E15}"/>
              </a:ext>
            </a:extLst>
          </p:cNvPr>
          <p:cNvSpPr>
            <a:spLocks noGrp="1"/>
          </p:cNvSpPr>
          <p:nvPr>
            <p:ph type="pic" sz="quarter" idx="23"/>
          </p:nvPr>
        </p:nvSpPr>
        <p:spPr>
          <a:xfrm>
            <a:off x="5536438" y="1225296"/>
            <a:ext cx="1499616" cy="1499616"/>
          </a:xfrm>
        </p:spPr>
        <p:txBody>
          <a:bodyPr/>
          <a:lstStyle/>
          <a:p>
            <a:r>
              <a:rPr lang="en-US"/>
              <a:t>Click icon to add picture</a:t>
            </a:r>
          </a:p>
        </p:txBody>
      </p:sp>
      <p:sp>
        <p:nvSpPr>
          <p:cNvPr id="19" name="Content Placeholder 11">
            <a:extLst>
              <a:ext uri="{FF2B5EF4-FFF2-40B4-BE49-F238E27FC236}">
                <a16:creationId xmlns:a16="http://schemas.microsoft.com/office/drawing/2014/main" id="{8B87B0D4-19D9-805F-2BA9-15AA0352A016}"/>
              </a:ext>
            </a:extLst>
          </p:cNvPr>
          <p:cNvSpPr>
            <a:spLocks noGrp="1"/>
          </p:cNvSpPr>
          <p:nvPr>
            <p:ph sz="quarter" idx="24"/>
          </p:nvPr>
        </p:nvSpPr>
        <p:spPr>
          <a:xfrm>
            <a:off x="2107946" y="2850465"/>
            <a:ext cx="1499616" cy="113815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p:txBody>
      </p:sp>
      <p:sp>
        <p:nvSpPr>
          <p:cNvPr id="20" name="Picture Placeholder 9">
            <a:extLst>
              <a:ext uri="{FF2B5EF4-FFF2-40B4-BE49-F238E27FC236}">
                <a16:creationId xmlns:a16="http://schemas.microsoft.com/office/drawing/2014/main" id="{8E182ECB-94DF-0114-B670-6968BAC1177F}"/>
              </a:ext>
            </a:extLst>
          </p:cNvPr>
          <p:cNvSpPr>
            <a:spLocks noGrp="1"/>
          </p:cNvSpPr>
          <p:nvPr>
            <p:ph type="pic" sz="quarter" idx="25"/>
          </p:nvPr>
        </p:nvSpPr>
        <p:spPr>
          <a:xfrm>
            <a:off x="2107946" y="1225296"/>
            <a:ext cx="1499616" cy="1499616"/>
          </a:xfrm>
        </p:spPr>
        <p:txBody>
          <a:bodyPr/>
          <a:lstStyle/>
          <a:p>
            <a:r>
              <a:rPr lang="en-US"/>
              <a:t>Click icon to add picture</a:t>
            </a:r>
          </a:p>
        </p:txBody>
      </p:sp>
      <p:sp>
        <p:nvSpPr>
          <p:cNvPr id="3" name="Title 1">
            <a:extLst>
              <a:ext uri="{FF2B5EF4-FFF2-40B4-BE49-F238E27FC236}">
                <a16:creationId xmlns:a16="http://schemas.microsoft.com/office/drawing/2014/main" id="{6FE92C76-6EEE-5064-6BDF-B38EB8B71D02}"/>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5" name="Subtitle 2">
            <a:extLst>
              <a:ext uri="{FF2B5EF4-FFF2-40B4-BE49-F238E27FC236}">
                <a16:creationId xmlns:a16="http://schemas.microsoft.com/office/drawing/2014/main" id="{0A80BFE0-DB14-71EF-9E6E-573CD7D75BDC}"/>
              </a:ext>
            </a:extLst>
          </p:cNvPr>
          <p:cNvSpPr>
            <a:spLocks noGrp="1"/>
          </p:cNvSpPr>
          <p:nvPr>
            <p:ph type="subTitle" idx="26"/>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961992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1"/>
      </p:bgRef>
    </p:bg>
    <p:spTree>
      <p:nvGrpSpPr>
        <p:cNvPr id="1" name=""/>
        <p:cNvGrpSpPr/>
        <p:nvPr/>
      </p:nvGrpSpPr>
      <p:grpSpPr>
        <a:xfrm>
          <a:off x="0" y="0"/>
          <a:ext cx="0" cy="0"/>
          <a:chOff x="0" y="0"/>
          <a:chExt cx="0" cy="0"/>
        </a:xfrm>
      </p:grpSpPr>
      <p:pic>
        <p:nvPicPr>
          <p:cNvPr id="17" name="Picture 15">
            <a:extLst>
              <a:ext uri="{FF2B5EF4-FFF2-40B4-BE49-F238E27FC236}">
                <a16:creationId xmlns:a16="http://schemas.microsoft.com/office/drawing/2014/main" id="{EF9068E0-C6FC-2C92-3253-A7C31C5B682E}"/>
              </a:ext>
            </a:extLst>
          </p:cNvPr>
          <p:cNvPicPr>
            <a:picLocks noChangeAspect="1"/>
          </p:cNvPicPr>
          <p:nvPr userDrawn="1"/>
        </p:nvPicPr>
        <p:blipFill>
          <a:blip r:embed="rId2"/>
          <a:srcRect/>
          <a:stretch/>
        </p:blipFill>
        <p:spPr>
          <a:xfrm>
            <a:off x="7779804" y="-5622"/>
            <a:ext cx="735545" cy="735545"/>
          </a:xfrm>
          <a:prstGeom prst="rect">
            <a:avLst/>
          </a:prstGeom>
        </p:spPr>
      </p:pic>
      <p:sp>
        <p:nvSpPr>
          <p:cNvPr id="3" name="Title 1">
            <a:extLst>
              <a:ext uri="{FF2B5EF4-FFF2-40B4-BE49-F238E27FC236}">
                <a16:creationId xmlns:a16="http://schemas.microsoft.com/office/drawing/2014/main" id="{C617A214-BBBE-5F8E-E6A6-962FEDADEF01}"/>
              </a:ext>
            </a:extLst>
          </p:cNvPr>
          <p:cNvSpPr>
            <a:spLocks noGrp="1"/>
          </p:cNvSpPr>
          <p:nvPr>
            <p:ph type="ctrTitle" hasCustomPrompt="1"/>
          </p:nvPr>
        </p:nvSpPr>
        <p:spPr>
          <a:xfrm>
            <a:off x="723267" y="1991565"/>
            <a:ext cx="4678073" cy="1160369"/>
          </a:xfrm>
          <a:prstGeom prst="rect">
            <a:avLst/>
          </a:prstGeom>
        </p:spPr>
        <p:txBody>
          <a:bodyPr lIns="0" tIns="0" rIns="0" bIns="0" anchor="t" anchorCtr="0">
            <a:noAutofit/>
          </a:bodyPr>
          <a:lstStyle>
            <a:lvl1pPr algn="l">
              <a:defRPr sz="4400" b="1">
                <a:solidFill>
                  <a:schemeClr val="tx2"/>
                </a:solidFill>
                <a:latin typeface="Franklin Gothic Medium" panose="020B0603020102020204" pitchFamily="34" charset="0"/>
                <a:ea typeface="Roboto Black" panose="02000000000000000000" pitchFamily="2" charset="0"/>
                <a:cs typeface="Arial" panose="020B0604020202020204" pitchFamily="34" charset="0"/>
              </a:defRPr>
            </a:lvl1pPr>
          </a:lstStyle>
          <a:p>
            <a:r>
              <a:rPr lang="en-US" dirty="0"/>
              <a:t>Thank you</a:t>
            </a:r>
          </a:p>
        </p:txBody>
      </p:sp>
      <p:sp>
        <p:nvSpPr>
          <p:cNvPr id="6" name="Text Placeholder 13">
            <a:extLst>
              <a:ext uri="{FF2B5EF4-FFF2-40B4-BE49-F238E27FC236}">
                <a16:creationId xmlns:a16="http://schemas.microsoft.com/office/drawing/2014/main" id="{02794CC5-2B5C-E9C0-14EA-8C915CA2C3F2}"/>
              </a:ext>
            </a:extLst>
          </p:cNvPr>
          <p:cNvSpPr>
            <a:spLocks noGrp="1"/>
          </p:cNvSpPr>
          <p:nvPr>
            <p:ph type="body" sz="quarter" idx="13" hasCustomPrompt="1"/>
          </p:nvPr>
        </p:nvSpPr>
        <p:spPr>
          <a:xfrm>
            <a:off x="6122372" y="1684522"/>
            <a:ext cx="2392977" cy="1498329"/>
          </a:xfrm>
        </p:spPr>
        <p:txBody>
          <a:bodyPr vert="horz" anchor="ctr" anchorCtr="0">
            <a:noAutofit/>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b="0">
                <a:solidFill>
                  <a:schemeClr val="accent6"/>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Presenter Name</a:t>
            </a:r>
          </a:p>
          <a:p>
            <a:pPr lvl="0"/>
            <a:r>
              <a:rPr lang="en-US" dirty="0"/>
              <a:t>Contact Person Title </a:t>
            </a:r>
          </a:p>
          <a:p>
            <a:pPr lvl="0"/>
            <a:r>
              <a:rPr lang="en-US" dirty="0"/>
              <a:t>Contact Person Unit</a:t>
            </a:r>
          </a:p>
          <a:p>
            <a:pPr lvl="0"/>
            <a:r>
              <a:rPr lang="en-US" dirty="0"/>
              <a:t>Phone: </a:t>
            </a:r>
          </a:p>
          <a:p>
            <a:pPr lvl="0"/>
            <a:r>
              <a:rPr lang="en-US" dirty="0"/>
              <a:t>Fax: </a:t>
            </a:r>
          </a:p>
          <a:p>
            <a:pPr lvl="0"/>
            <a:r>
              <a:rPr lang="en-US" dirty="0"/>
              <a:t>Email:</a:t>
            </a:r>
          </a:p>
        </p:txBody>
      </p:sp>
      <p:sp>
        <p:nvSpPr>
          <p:cNvPr id="2" name="Text Placeholder 4">
            <a:extLst>
              <a:ext uri="{FF2B5EF4-FFF2-40B4-BE49-F238E27FC236}">
                <a16:creationId xmlns:a16="http://schemas.microsoft.com/office/drawing/2014/main" id="{0375EC56-830A-EEF8-09F0-0891258C5146}"/>
              </a:ext>
            </a:extLst>
          </p:cNvPr>
          <p:cNvSpPr>
            <a:spLocks noGrp="1"/>
          </p:cNvSpPr>
          <p:nvPr>
            <p:ph type="body" sz="quarter" idx="14" hasCustomPrompt="1"/>
          </p:nvPr>
        </p:nvSpPr>
        <p:spPr>
          <a:xfrm>
            <a:off x="723267" y="3621642"/>
            <a:ext cx="2118082" cy="400110"/>
          </a:xfrm>
          <a:solidFill>
            <a:schemeClr val="accent6"/>
          </a:solidFill>
        </p:spPr>
        <p:txBody>
          <a:bodyPr wrap="square" tIns="91440" rIns="91440" bIns="91440" anchor="ctr" anchorCtr="0">
            <a:spAutoFit/>
          </a:bodyPr>
          <a:lstStyle>
            <a:lvl1pPr algn="ctr">
              <a:buNone/>
              <a:defRPr sz="1400">
                <a:solidFill>
                  <a:schemeClr val="bg1"/>
                </a:solidFill>
                <a:latin typeface="Tisa Offc Serif Pro" panose="02010504030101020102" pitchFamily="2" charset="0"/>
              </a:defRPr>
            </a:lvl1pPr>
          </a:lstStyle>
          <a:p>
            <a:pPr lvl="0"/>
            <a:r>
              <a:rPr lang="en-US" dirty="0"/>
              <a:t>Insert Website Address</a:t>
            </a:r>
          </a:p>
        </p:txBody>
      </p:sp>
      <p:cxnSp>
        <p:nvCxnSpPr>
          <p:cNvPr id="5" name="Straight Connector 4">
            <a:extLst>
              <a:ext uri="{FF2B5EF4-FFF2-40B4-BE49-F238E27FC236}">
                <a16:creationId xmlns:a16="http://schemas.microsoft.com/office/drawing/2014/main" id="{3C3F07BA-C2B3-98A9-2B50-E82C3807470A}"/>
              </a:ext>
            </a:extLst>
          </p:cNvPr>
          <p:cNvCxnSpPr>
            <a:cxnSpLocks/>
            <a:stCxn id="2" idx="1"/>
          </p:cNvCxnSpPr>
          <p:nvPr userDrawn="1"/>
        </p:nvCxnSpPr>
        <p:spPr>
          <a:xfrm flipH="1">
            <a:off x="-369310" y="3821697"/>
            <a:ext cx="1092577" cy="26"/>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18317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760"/>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68374"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3" y="4334256"/>
            <a:ext cx="8118003"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4" name="Text Placeholder 3">
            <a:extLst>
              <a:ext uri="{FF2B5EF4-FFF2-40B4-BE49-F238E27FC236}">
                <a16:creationId xmlns:a16="http://schemas.microsoft.com/office/drawing/2014/main" id="{69595F9F-8834-E834-C7F4-D9C65F3FE4F3}"/>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4A04F2F2-E235-B8C6-4F0A-4077889BCDED}"/>
              </a:ext>
            </a:extLst>
          </p:cNvPr>
          <p:cNvGrpSpPr/>
          <p:nvPr userDrawn="1"/>
        </p:nvGrpSpPr>
        <p:grpSpPr>
          <a:xfrm rot="16200000">
            <a:off x="506467" y="594478"/>
            <a:ext cx="335280" cy="567690"/>
            <a:chOff x="697976" y="480133"/>
            <a:chExt cx="335280" cy="567690"/>
          </a:xfrm>
        </p:grpSpPr>
        <p:sp>
          <p:nvSpPr>
            <p:cNvPr id="3" name="Freeform 2">
              <a:extLst>
                <a:ext uri="{FF2B5EF4-FFF2-40B4-BE49-F238E27FC236}">
                  <a16:creationId xmlns:a16="http://schemas.microsoft.com/office/drawing/2014/main" id="{9B13C075-79B0-3E2F-B580-3E187946AF8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074E4BB0-2476-B6FA-D491-A697317C7F70}"/>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D0FBBBB1-F146-7857-B5B7-D4DBA4728953}"/>
              </a:ext>
            </a:extLst>
          </p:cNvPr>
          <p:cNvSpPr>
            <a:spLocks noGrp="1"/>
          </p:cNvSpPr>
          <p:nvPr>
            <p:ph type="subTitle" idx="1"/>
          </p:nvPr>
        </p:nvSpPr>
        <p:spPr>
          <a:xfrm>
            <a:off x="393192" y="3685032"/>
            <a:ext cx="8117205"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99419549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lumn Stat Layout ">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277880" y="1682277"/>
            <a:ext cx="803881" cy="821531"/>
          </a:xfrm>
        </p:spPr>
        <p:txBody>
          <a:bodyPr/>
          <a:lstStyle>
            <a:lvl1pPr marL="0" indent="0">
              <a:buNone/>
              <a:defRPr/>
            </a:lvl1pPr>
          </a:lstStyle>
          <a:p>
            <a:r>
              <a:rPr lang="en-US"/>
              <a:t>Click icon to add picture</a:t>
            </a:r>
            <a:endParaRPr lang="en-US" dirty="0"/>
          </a:p>
        </p:txBody>
      </p:sp>
      <p:cxnSp>
        <p:nvCxnSpPr>
          <p:cNvPr id="14" name="Straight Connector 13">
            <a:extLst>
              <a:ext uri="{FF2B5EF4-FFF2-40B4-BE49-F238E27FC236}">
                <a16:creationId xmlns:a16="http://schemas.microsoft.com/office/drawing/2014/main" id="{44DE3AB4-3020-8D45-86B7-592F12CB716B}"/>
              </a:ext>
            </a:extLst>
          </p:cNvPr>
          <p:cNvCxnSpPr>
            <a:cxnSpLocks/>
          </p:cNvCxnSpPr>
          <p:nvPr userDrawn="1"/>
        </p:nvCxnSpPr>
        <p:spPr>
          <a:xfrm>
            <a:off x="672385"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5" name="Picture Placeholder 50">
            <a:extLst>
              <a:ext uri="{FF2B5EF4-FFF2-40B4-BE49-F238E27FC236}">
                <a16:creationId xmlns:a16="http://schemas.microsoft.com/office/drawing/2014/main" id="{3ED87A8B-0573-474F-94C0-2F7E344853F2}"/>
              </a:ext>
            </a:extLst>
          </p:cNvPr>
          <p:cNvSpPr>
            <a:spLocks noGrp="1"/>
          </p:cNvSpPr>
          <p:nvPr>
            <p:ph type="pic" sz="quarter" idx="23"/>
          </p:nvPr>
        </p:nvSpPr>
        <p:spPr>
          <a:xfrm>
            <a:off x="5010423" y="1682277"/>
            <a:ext cx="803881" cy="821531"/>
          </a:xfrm>
        </p:spPr>
        <p:txBody>
          <a:bodyPr/>
          <a:lstStyle>
            <a:lvl1pPr marL="0" indent="0">
              <a:buNone/>
              <a:defRPr/>
            </a:lvl1pPr>
          </a:lstStyle>
          <a:p>
            <a:r>
              <a:rPr lang="en-US"/>
              <a:t>Click icon to add picture</a:t>
            </a:r>
            <a:endParaRPr lang="en-US" dirty="0"/>
          </a:p>
        </p:txBody>
      </p:sp>
      <p:cxnSp>
        <p:nvCxnSpPr>
          <p:cNvPr id="20" name="Straight Connector 19">
            <a:extLst>
              <a:ext uri="{FF2B5EF4-FFF2-40B4-BE49-F238E27FC236}">
                <a16:creationId xmlns:a16="http://schemas.microsoft.com/office/drawing/2014/main" id="{1799B91B-7CDD-284B-99CF-8408146B2C0D}"/>
              </a:ext>
            </a:extLst>
          </p:cNvPr>
          <p:cNvCxnSpPr>
            <a:cxnSpLocks/>
          </p:cNvCxnSpPr>
          <p:nvPr userDrawn="1"/>
        </p:nvCxnSpPr>
        <p:spPr>
          <a:xfrm>
            <a:off x="3404928"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1948048"/>
            <a:ext cx="1306682" cy="590474"/>
          </a:xfrm>
        </p:spPr>
        <p:txBody>
          <a:bodyPr lIns="0" tIns="0" rIns="0" bIns="0">
            <a:noAutofit/>
          </a:bodyPr>
          <a:lstStyle>
            <a:lvl1pPr marL="0" indent="0" algn="l">
              <a:buSzPct val="95000"/>
              <a:buFont typeface="Arial" panose="020B0604020202020204" pitchFamily="34" charset="0"/>
              <a:buNone/>
              <a:defRPr sz="4125" b="1">
                <a:latin typeface="Franklin Gothic Medium" panose="020B0603020102020204" pitchFamily="34"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29" name="Picture Placeholder 50">
            <a:extLst>
              <a:ext uri="{FF2B5EF4-FFF2-40B4-BE49-F238E27FC236}">
                <a16:creationId xmlns:a16="http://schemas.microsoft.com/office/drawing/2014/main" id="{106DB928-4AE1-4E4B-9A4C-6062FC247709}"/>
              </a:ext>
            </a:extLst>
          </p:cNvPr>
          <p:cNvSpPr>
            <a:spLocks noGrp="1"/>
          </p:cNvSpPr>
          <p:nvPr>
            <p:ph type="pic" sz="quarter" idx="26"/>
          </p:nvPr>
        </p:nvSpPr>
        <p:spPr>
          <a:xfrm>
            <a:off x="7742967" y="1682277"/>
            <a:ext cx="803881" cy="821531"/>
          </a:xfrm>
        </p:spPr>
        <p:txBody>
          <a:bodyPr/>
          <a:lstStyle>
            <a:lvl1pPr marL="0" indent="0">
              <a:buNone/>
              <a:defRPr/>
            </a:lvl1pPr>
          </a:lstStyle>
          <a:p>
            <a:r>
              <a:rPr lang="en-US"/>
              <a:t>Click icon to add picture</a:t>
            </a:r>
            <a:endParaRPr lang="en-US" dirty="0"/>
          </a:p>
        </p:txBody>
      </p:sp>
      <p:cxnSp>
        <p:nvCxnSpPr>
          <p:cNvPr id="27" name="Straight Connector 26">
            <a:extLst>
              <a:ext uri="{FF2B5EF4-FFF2-40B4-BE49-F238E27FC236}">
                <a16:creationId xmlns:a16="http://schemas.microsoft.com/office/drawing/2014/main" id="{F9F7D2B0-E449-FD45-9789-FC204088E97C}"/>
              </a:ext>
            </a:extLst>
          </p:cNvPr>
          <p:cNvCxnSpPr>
            <a:cxnSpLocks/>
          </p:cNvCxnSpPr>
          <p:nvPr userDrawn="1"/>
        </p:nvCxnSpPr>
        <p:spPr>
          <a:xfrm>
            <a:off x="6137472" y="2679987"/>
            <a:ext cx="2409376"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2864757"/>
            <a:ext cx="2377451" cy="796351"/>
          </a:xfrm>
        </p:spPr>
        <p:txBody>
          <a:bodyPr lIns="0" tIns="0" rIns="0" bIns="0">
            <a:normAutofit/>
          </a:bodyPr>
          <a:lstStyle>
            <a:lvl1pPr marL="0" indent="0" algn="l">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D59B9754-B90B-7DD1-C907-B2DAC4B9DE23}"/>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43426CF3-3DD1-10BA-0CD1-8F55535C8C59}"/>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D4564D79-68BF-E775-BE03-31747E15C88B}"/>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6" name="Picture 15">
            <a:extLst>
              <a:ext uri="{FF2B5EF4-FFF2-40B4-BE49-F238E27FC236}">
                <a16:creationId xmlns:a16="http://schemas.microsoft.com/office/drawing/2014/main" id="{CD656887-29D6-0D6E-50AE-04B8FAAD258B}"/>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0EC5A5D2-7A7E-0C3C-E89D-24B4655FA540}"/>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4827C574-5D6E-CE10-BCC5-3526952812D9}"/>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873231340"/>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E7A2738-1D29-40DE-AACF-F60CD708E892}"/>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Lst>
          </p:cNvPr>
          <p:cNvSpPr/>
          <p:nvPr userDrawn="1"/>
        </p:nvSpPr>
        <p:spPr>
          <a:xfrm>
            <a:off x="124856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65433" y="1753101"/>
            <a:ext cx="886809" cy="916969"/>
          </a:xfrm>
        </p:spPr>
        <p:txBody>
          <a:bodyPr/>
          <a:lstStyle>
            <a:lvl1pPr>
              <a:buNone/>
              <a:defRPr/>
            </a:lvl1pPr>
          </a:lstStyle>
          <a:p>
            <a:r>
              <a:rPr lang="en-US"/>
              <a:t>Click icon to add picture</a:t>
            </a:r>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058998"/>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Oval 18">
            <a:extLst>
              <a:ext uri="{FF2B5EF4-FFF2-40B4-BE49-F238E27FC236}">
                <a16:creationId xmlns:a16="http://schemas.microsoft.com/office/drawing/2014/main" id="{3FF9D861-0550-4AC8-BB96-094DAF60B7F4}"/>
              </a:ext>
            </a:extLst>
          </p:cNvPr>
          <p:cNvSpPr/>
          <p:nvPr userDrawn="1"/>
        </p:nvSpPr>
        <p:spPr>
          <a:xfrm>
            <a:off x="392396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4382C3D7-6E45-864C-A5B5-39762336A484}"/>
              </a:ext>
            </a:extLst>
          </p:cNvPr>
          <p:cNvSpPr>
            <a:spLocks noGrp="1"/>
          </p:cNvSpPr>
          <p:nvPr>
            <p:ph type="pic" sz="quarter" idx="22"/>
          </p:nvPr>
        </p:nvSpPr>
        <p:spPr>
          <a:xfrm>
            <a:off x="4125128" y="1732911"/>
            <a:ext cx="886809" cy="9169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058998"/>
            <a:ext cx="2230029"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20" name="Oval 19">
            <a:extLst>
              <a:ext uri="{FF2B5EF4-FFF2-40B4-BE49-F238E27FC236}">
                <a16:creationId xmlns:a16="http://schemas.microsoft.com/office/drawing/2014/main" id="{D101DA23-83F7-4662-BC02-2666717C53B4}"/>
              </a:ext>
            </a:extLst>
          </p:cNvPr>
          <p:cNvSpPr/>
          <p:nvPr userDrawn="1"/>
        </p:nvSpPr>
        <p:spPr>
          <a:xfrm>
            <a:off x="6581822" y="1538056"/>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7" name="Picture Placeholder 3">
            <a:extLst>
              <a:ext uri="{FF2B5EF4-FFF2-40B4-BE49-F238E27FC236}">
                <a16:creationId xmlns:a16="http://schemas.microsoft.com/office/drawing/2014/main" id="{6E1CEA20-24A4-8C45-B5A6-CE111F714FEF}"/>
              </a:ext>
            </a:extLst>
          </p:cNvPr>
          <p:cNvSpPr>
            <a:spLocks noGrp="1"/>
          </p:cNvSpPr>
          <p:nvPr>
            <p:ph type="pic" sz="quarter" idx="23"/>
          </p:nvPr>
        </p:nvSpPr>
        <p:spPr>
          <a:xfrm>
            <a:off x="6784824" y="1724352"/>
            <a:ext cx="886809" cy="916969"/>
          </a:xfrm>
        </p:spPr>
        <p:txBody>
          <a:bodyPr/>
          <a:lstStyle>
            <a:lvl1pPr>
              <a:buNone/>
              <a:defRPr/>
            </a:lvl1pPr>
          </a:lstStyle>
          <a:p>
            <a:r>
              <a:rPr lang="en-US"/>
              <a:t>Click icon to add picture</a:t>
            </a:r>
            <a:endParaRPr lang="en-US" dirty="0"/>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058997"/>
            <a:ext cx="2375055"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 name="Rectangle 2">
            <a:extLst>
              <a:ext uri="{FF2B5EF4-FFF2-40B4-BE49-F238E27FC236}">
                <a16:creationId xmlns:a16="http://schemas.microsoft.com/office/drawing/2014/main" id="{953C9055-948F-21AE-4DDE-D13489FC6673}"/>
              </a:ext>
            </a:extLst>
          </p:cNvPr>
          <p:cNvSpPr/>
          <p:nvPr userDrawn="1"/>
        </p:nvSpPr>
        <p:spPr>
          <a:xfrm>
            <a:off x="-3657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4" name="Slide Number Placeholder 5">
            <a:extLst>
              <a:ext uri="{FF2B5EF4-FFF2-40B4-BE49-F238E27FC236}">
                <a16:creationId xmlns:a16="http://schemas.microsoft.com/office/drawing/2014/main" id="{4DA1A5DB-60AA-5FDA-4E73-C065F750337F}"/>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6" name="Footer Placeholder 4">
            <a:extLst>
              <a:ext uri="{FF2B5EF4-FFF2-40B4-BE49-F238E27FC236}">
                <a16:creationId xmlns:a16="http://schemas.microsoft.com/office/drawing/2014/main" id="{167D2FD8-D843-239F-4604-CE353A6B84A0}"/>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9" name="Picture 15">
            <a:extLst>
              <a:ext uri="{FF2B5EF4-FFF2-40B4-BE49-F238E27FC236}">
                <a16:creationId xmlns:a16="http://schemas.microsoft.com/office/drawing/2014/main" id="{50C38928-1D61-9899-59FA-5DC23AAF97A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7DE2DE75-BA64-053D-0E0F-64446631ACCF}"/>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11" name="Subtitle 2">
            <a:extLst>
              <a:ext uri="{FF2B5EF4-FFF2-40B4-BE49-F238E27FC236}">
                <a16:creationId xmlns:a16="http://schemas.microsoft.com/office/drawing/2014/main" id="{925BBA39-DE09-397A-E7ED-7248F3C45425}"/>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533730134"/>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p:nvPr userDrawn="1"/>
        </p:nvCxnSpPr>
        <p:spPr>
          <a:xfrm>
            <a:off x="1901902" y="2191395"/>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945609"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3" name="Picture Placeholder 3">
            <a:extLst>
              <a:ext uri="{FF2B5EF4-FFF2-40B4-BE49-F238E27FC236}">
                <a16:creationId xmlns:a16="http://schemas.microsoft.com/office/drawing/2014/main" id="{0A1A4191-73C5-A24C-B85A-D6F8FC572523}"/>
              </a:ext>
            </a:extLst>
          </p:cNvPr>
          <p:cNvSpPr>
            <a:spLocks noGrp="1"/>
          </p:cNvSpPr>
          <p:nvPr>
            <p:ph type="pic" sz="quarter" idx="24"/>
          </p:nvPr>
        </p:nvSpPr>
        <p:spPr>
          <a:xfrm>
            <a:off x="1155545" y="1733763"/>
            <a:ext cx="886809" cy="9169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7" name="Oval 26">
            <a:extLst>
              <a:ext uri="{FF2B5EF4-FFF2-40B4-BE49-F238E27FC236}">
                <a16:creationId xmlns:a16="http://schemas.microsoft.com/office/drawing/2014/main" id="{AE1934B1-C1CC-42D5-A8D8-639ED39E9A45}"/>
              </a:ext>
            </a:extLst>
          </p:cNvPr>
          <p:cNvSpPr/>
          <p:nvPr userDrawn="1"/>
        </p:nvSpPr>
        <p:spPr>
          <a:xfrm>
            <a:off x="2951872"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D7A0C8CB-AE00-AE4E-8B06-C3CDA2E8A6B0}"/>
              </a:ext>
            </a:extLst>
          </p:cNvPr>
          <p:cNvSpPr>
            <a:spLocks noGrp="1"/>
          </p:cNvSpPr>
          <p:nvPr>
            <p:ph type="pic" sz="quarter" idx="21"/>
          </p:nvPr>
        </p:nvSpPr>
        <p:spPr>
          <a:xfrm>
            <a:off x="3166347" y="1710648"/>
            <a:ext cx="886809" cy="916969"/>
          </a:xfrm>
        </p:spPr>
        <p:txBody>
          <a:bodyPr/>
          <a:lstStyle>
            <a:lvl1pPr>
              <a:buNone/>
              <a:defRPr/>
            </a:lvl1pPr>
          </a:lstStyle>
          <a:p>
            <a:r>
              <a:rPr lang="en-US"/>
              <a:t>Click icon to add picture</a:t>
            </a:r>
            <a:endParaRPr lang="en-US" dirty="0"/>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4885447" y="1538054"/>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1" name="Picture Placeholder 3">
            <a:extLst>
              <a:ext uri="{FF2B5EF4-FFF2-40B4-BE49-F238E27FC236}">
                <a16:creationId xmlns:a16="http://schemas.microsoft.com/office/drawing/2014/main" id="{EED777B6-C788-B840-ACC3-FD8949E42ACB}"/>
              </a:ext>
            </a:extLst>
          </p:cNvPr>
          <p:cNvSpPr>
            <a:spLocks noGrp="1"/>
          </p:cNvSpPr>
          <p:nvPr>
            <p:ph type="pic" sz="quarter" idx="22"/>
          </p:nvPr>
        </p:nvSpPr>
        <p:spPr>
          <a:xfrm>
            <a:off x="5095383" y="1732479"/>
            <a:ext cx="886809" cy="916969"/>
          </a:xfrm>
        </p:spPr>
        <p:txBody>
          <a:bodyPr/>
          <a:lstStyle>
            <a:lvl1pPr>
              <a:buNone/>
              <a:defRPr/>
            </a:lvl1pPr>
          </a:lstStyle>
          <a:p>
            <a:r>
              <a:rPr lang="en-US"/>
              <a:t>Click icon to add picture</a:t>
            </a:r>
            <a:endParaRPr lang="en-US" dirty="0"/>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3058998"/>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1" name="Oval 30">
            <a:extLst>
              <a:ext uri="{FF2B5EF4-FFF2-40B4-BE49-F238E27FC236}">
                <a16:creationId xmlns:a16="http://schemas.microsoft.com/office/drawing/2014/main" id="{924B0597-6276-471F-96FD-FDE08D64C524}"/>
              </a:ext>
            </a:extLst>
          </p:cNvPr>
          <p:cNvSpPr/>
          <p:nvPr userDrawn="1"/>
        </p:nvSpPr>
        <p:spPr>
          <a:xfrm>
            <a:off x="6891709" y="1533849"/>
            <a:ext cx="1306682" cy="1306682"/>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2" name="Picture Placeholder 3">
            <a:extLst>
              <a:ext uri="{FF2B5EF4-FFF2-40B4-BE49-F238E27FC236}">
                <a16:creationId xmlns:a16="http://schemas.microsoft.com/office/drawing/2014/main" id="{04C4E3A7-AB8A-6243-BBFD-8A433C78470B}"/>
              </a:ext>
            </a:extLst>
          </p:cNvPr>
          <p:cNvSpPr>
            <a:spLocks noGrp="1"/>
          </p:cNvSpPr>
          <p:nvPr>
            <p:ph type="pic" sz="quarter" idx="23"/>
          </p:nvPr>
        </p:nvSpPr>
        <p:spPr>
          <a:xfrm>
            <a:off x="7105205" y="1733763"/>
            <a:ext cx="886809" cy="916969"/>
          </a:xfrm>
        </p:spPr>
        <p:txBody>
          <a:bodyPr/>
          <a:lstStyle>
            <a:lvl1pPr>
              <a:buNone/>
              <a:defRPr/>
            </a:lvl1pPr>
          </a:lstStyle>
          <a:p>
            <a:r>
              <a:rPr lang="en-US"/>
              <a:t>Click icon to add picture</a:t>
            </a:r>
            <a:endParaRPr lang="en-US" dirty="0"/>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3054793"/>
            <a:ext cx="1769150" cy="565952"/>
          </a:xfrm>
        </p:spPr>
        <p:txBody>
          <a:bodyPr lIns="0" tIns="0" rIns="0" bIns="0">
            <a:normAutofit/>
          </a:bodyPr>
          <a:lstStyle>
            <a:lvl1pPr marL="0" indent="0" algn="ctr">
              <a:buSzPct val="95000"/>
              <a:buFont typeface="Arial" panose="020B0604020202020204" pitchFamily="34" charset="0"/>
              <a:buNone/>
              <a:defRPr sz="18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 name="Rectangle 1">
            <a:extLst>
              <a:ext uri="{FF2B5EF4-FFF2-40B4-BE49-F238E27FC236}">
                <a16:creationId xmlns:a16="http://schemas.microsoft.com/office/drawing/2014/main" id="{7EFAC052-E277-F75B-0105-D87A44F7376E}"/>
              </a:ext>
            </a:extLst>
          </p:cNvPr>
          <p:cNvSpPr/>
          <p:nvPr userDrawn="1"/>
        </p:nvSpPr>
        <p:spPr>
          <a:xfrm>
            <a:off x="-37706" y="469003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C6D6CEFB-540A-C805-C592-918653697F32}"/>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F8ACD510-8B58-9B31-9F97-5E6D71C39C7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5" name="Picture 15">
            <a:extLst>
              <a:ext uri="{FF2B5EF4-FFF2-40B4-BE49-F238E27FC236}">
                <a16:creationId xmlns:a16="http://schemas.microsoft.com/office/drawing/2014/main" id="{245F213D-C3FD-9D97-E6F0-BEBA20783A1C}"/>
              </a:ext>
            </a:extLst>
          </p:cNvPr>
          <p:cNvPicPr>
            <a:picLocks noChangeAspect="1"/>
          </p:cNvPicPr>
          <p:nvPr userDrawn="1"/>
        </p:nvPicPr>
        <p:blipFill>
          <a:blip r:embed="rId2"/>
          <a:srcRect/>
          <a:stretch/>
        </p:blipFill>
        <p:spPr>
          <a:xfrm>
            <a:off x="393192" y="4413817"/>
            <a:ext cx="737480" cy="737480"/>
          </a:xfrm>
          <a:prstGeom prst="rect">
            <a:avLst/>
          </a:prstGeom>
        </p:spPr>
      </p:pic>
      <p:sp>
        <p:nvSpPr>
          <p:cNvPr id="7" name="Title 1">
            <a:extLst>
              <a:ext uri="{FF2B5EF4-FFF2-40B4-BE49-F238E27FC236}">
                <a16:creationId xmlns:a16="http://schemas.microsoft.com/office/drawing/2014/main" id="{8B7FA97F-8DA1-04F6-0760-857134C290E4}"/>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87E59373-861A-EB49-562E-DE07AA3AB76F}"/>
              </a:ext>
            </a:extLst>
          </p:cNvPr>
          <p:cNvSpPr>
            <a:spLocks noGrp="1"/>
          </p:cNvSpPr>
          <p:nvPr>
            <p:ph type="subTitle" idx="25"/>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094146349"/>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ve Column Icon Layout">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2D6361F7-376B-4B6B-90CB-982F8C88D3AB}"/>
              </a:ext>
            </a:extLst>
          </p:cNvPr>
          <p:cNvCxnSpPr>
            <a:cxnSpLocks/>
          </p:cNvCxnSpPr>
          <p:nvPr userDrawn="1"/>
        </p:nvCxnSpPr>
        <p:spPr>
          <a:xfrm>
            <a:off x="1284348" y="2191395"/>
            <a:ext cx="684753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A7215D4C-D1BA-4B83-8034-F6173B4B3FE7}"/>
              </a:ext>
            </a:extLst>
          </p:cNvPr>
          <p:cNvSpPr/>
          <p:nvPr userDrawn="1"/>
        </p:nvSpPr>
        <p:spPr>
          <a:xfrm>
            <a:off x="395785"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30" name="Picture Placeholder 3">
            <a:extLst>
              <a:ext uri="{FF2B5EF4-FFF2-40B4-BE49-F238E27FC236}">
                <a16:creationId xmlns:a16="http://schemas.microsoft.com/office/drawing/2014/main" id="{0E2F4087-739F-1B43-B022-92BCEDD29A2D}"/>
              </a:ext>
            </a:extLst>
          </p:cNvPr>
          <p:cNvSpPr>
            <a:spLocks noGrp="1"/>
          </p:cNvSpPr>
          <p:nvPr>
            <p:ph type="pic" sz="quarter" idx="26"/>
          </p:nvPr>
        </p:nvSpPr>
        <p:spPr>
          <a:xfrm>
            <a:off x="607469" y="1802623"/>
            <a:ext cx="772575" cy="814869"/>
          </a:xfrm>
        </p:spPr>
        <p:txBody>
          <a:bodyPr/>
          <a:lstStyle>
            <a:lvl1pPr>
              <a:buNone/>
              <a:defRPr/>
            </a:lvl1pPr>
          </a:lstStyle>
          <a:p>
            <a:r>
              <a:rPr lang="en-US"/>
              <a:t>Click icon to add picture</a:t>
            </a:r>
            <a:endParaRPr lang="en-US" dirty="0"/>
          </a:p>
        </p:txBody>
      </p: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393192" y="3058998"/>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9" name="Oval 28">
            <a:extLst>
              <a:ext uri="{FF2B5EF4-FFF2-40B4-BE49-F238E27FC236}">
                <a16:creationId xmlns:a16="http://schemas.microsoft.com/office/drawing/2014/main" id="{07542B3E-45A5-4E88-A2C5-758AC86BE4D0}"/>
              </a:ext>
            </a:extLst>
          </p:cNvPr>
          <p:cNvSpPr/>
          <p:nvPr userDrawn="1"/>
        </p:nvSpPr>
        <p:spPr>
          <a:xfrm>
            <a:off x="3979497" y="1603158"/>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6" name="Picture Placeholder 3">
            <a:extLst>
              <a:ext uri="{FF2B5EF4-FFF2-40B4-BE49-F238E27FC236}">
                <a16:creationId xmlns:a16="http://schemas.microsoft.com/office/drawing/2014/main" id="{121B32AC-29FE-5347-BC89-E1D12CFE9173}"/>
              </a:ext>
            </a:extLst>
          </p:cNvPr>
          <p:cNvSpPr>
            <a:spLocks noGrp="1"/>
          </p:cNvSpPr>
          <p:nvPr>
            <p:ph type="pic" sz="quarter" idx="24"/>
          </p:nvPr>
        </p:nvSpPr>
        <p:spPr>
          <a:xfrm>
            <a:off x="4191181" y="1784484"/>
            <a:ext cx="772575" cy="814869"/>
          </a:xfrm>
        </p:spPr>
        <p:txBody>
          <a:bodyPr/>
          <a:lstStyle>
            <a:lvl1pPr>
              <a:buNone/>
              <a:defRPr/>
            </a:lvl1pPr>
          </a:lstStyle>
          <a:p>
            <a:r>
              <a:rPr lang="en-US"/>
              <a:t>Click icon to add picture</a:t>
            </a:r>
            <a:endParaRPr lang="en-US" dirty="0"/>
          </a:p>
        </p:txBody>
      </p:sp>
      <p:sp>
        <p:nvSpPr>
          <p:cNvPr id="36" name="Content Placeholder 2">
            <a:extLst>
              <a:ext uri="{FF2B5EF4-FFF2-40B4-BE49-F238E27FC236}">
                <a16:creationId xmlns:a16="http://schemas.microsoft.com/office/drawing/2014/main" id="{FCAF8AD6-3AD0-422C-B775-D4163897266E}"/>
              </a:ext>
            </a:extLst>
          </p:cNvPr>
          <p:cNvSpPr>
            <a:spLocks noGrp="1"/>
          </p:cNvSpPr>
          <p:nvPr>
            <p:ph idx="19" hasCustomPrompt="1"/>
          </p:nvPr>
        </p:nvSpPr>
        <p:spPr>
          <a:xfrm>
            <a:off x="396421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3</a:t>
            </a:r>
          </a:p>
        </p:txBody>
      </p:sp>
      <p:sp>
        <p:nvSpPr>
          <p:cNvPr id="39" name="Oval 38">
            <a:extLst>
              <a:ext uri="{FF2B5EF4-FFF2-40B4-BE49-F238E27FC236}">
                <a16:creationId xmlns:a16="http://schemas.microsoft.com/office/drawing/2014/main" id="{D3182B05-A7F1-450F-AE61-51425BEF3AA6}"/>
              </a:ext>
            </a:extLst>
          </p:cNvPr>
          <p:cNvSpPr/>
          <p:nvPr userDrawn="1"/>
        </p:nvSpPr>
        <p:spPr>
          <a:xfrm>
            <a:off x="7554865" y="16004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Picture Placeholder 3">
            <a:extLst>
              <a:ext uri="{FF2B5EF4-FFF2-40B4-BE49-F238E27FC236}">
                <a16:creationId xmlns:a16="http://schemas.microsoft.com/office/drawing/2014/main" id="{F0B4205C-10C8-FE4A-8B1C-0B1A629E22B6}"/>
              </a:ext>
            </a:extLst>
          </p:cNvPr>
          <p:cNvSpPr>
            <a:spLocks noGrp="1"/>
          </p:cNvSpPr>
          <p:nvPr>
            <p:ph type="pic" sz="quarter" idx="22"/>
          </p:nvPr>
        </p:nvSpPr>
        <p:spPr>
          <a:xfrm>
            <a:off x="7740211" y="1792070"/>
            <a:ext cx="825250" cy="814869"/>
          </a:xfrm>
        </p:spPr>
        <p:txBody>
          <a:bodyPr/>
          <a:lstStyle>
            <a:lvl1pPr>
              <a:buNone/>
              <a:defRPr/>
            </a:lvl1pPr>
          </a:lstStyle>
          <a:p>
            <a:r>
              <a:rPr lang="en-US"/>
              <a:t>Click icon to add picture</a:t>
            </a:r>
            <a:endParaRPr lang="en-US" dirty="0"/>
          </a:p>
        </p:txBody>
      </p:sp>
      <p:sp>
        <p:nvSpPr>
          <p:cNvPr id="40" name="Content Placeholder 2">
            <a:extLst>
              <a:ext uri="{FF2B5EF4-FFF2-40B4-BE49-F238E27FC236}">
                <a16:creationId xmlns:a16="http://schemas.microsoft.com/office/drawing/2014/main" id="{0D14923E-7CAE-49B7-9668-7B538ECFDC5F}"/>
              </a:ext>
            </a:extLst>
          </p:cNvPr>
          <p:cNvSpPr>
            <a:spLocks noGrp="1"/>
          </p:cNvSpPr>
          <p:nvPr>
            <p:ph idx="21" hasCustomPrompt="1"/>
          </p:nvPr>
        </p:nvSpPr>
        <p:spPr>
          <a:xfrm>
            <a:off x="7543021" y="3080595"/>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5</a:t>
            </a:r>
          </a:p>
        </p:txBody>
      </p:sp>
      <p:sp>
        <p:nvSpPr>
          <p:cNvPr id="2" name="Rectangle 1">
            <a:extLst>
              <a:ext uri="{FF2B5EF4-FFF2-40B4-BE49-F238E27FC236}">
                <a16:creationId xmlns:a16="http://schemas.microsoft.com/office/drawing/2014/main" id="{C8D313A4-7308-177C-7152-9F15AF58B08A}"/>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3" name="Slide Number Placeholder 5">
            <a:extLst>
              <a:ext uri="{FF2B5EF4-FFF2-40B4-BE49-F238E27FC236}">
                <a16:creationId xmlns:a16="http://schemas.microsoft.com/office/drawing/2014/main" id="{A5AC48E3-6DAA-DB19-4134-8FB5E3CD9190}"/>
              </a:ext>
            </a:extLst>
          </p:cNvPr>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4" name="Footer Placeholder 4">
            <a:extLst>
              <a:ext uri="{FF2B5EF4-FFF2-40B4-BE49-F238E27FC236}">
                <a16:creationId xmlns:a16="http://schemas.microsoft.com/office/drawing/2014/main" id="{76C43885-8001-5769-A80D-061A8DBAB20A}"/>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5" name="Picture 15">
            <a:extLst>
              <a:ext uri="{FF2B5EF4-FFF2-40B4-BE49-F238E27FC236}">
                <a16:creationId xmlns:a16="http://schemas.microsoft.com/office/drawing/2014/main" id="{DFC924F5-D32A-B5AC-72AA-0701DB81E155}"/>
              </a:ext>
            </a:extLst>
          </p:cNvPr>
          <p:cNvPicPr>
            <a:picLocks noChangeAspect="1"/>
          </p:cNvPicPr>
          <p:nvPr userDrawn="1"/>
        </p:nvPicPr>
        <p:blipFill>
          <a:blip r:embed="rId2"/>
          <a:srcRect/>
          <a:stretch/>
        </p:blipFill>
        <p:spPr>
          <a:xfrm>
            <a:off x="393192" y="4413817"/>
            <a:ext cx="737480" cy="737480"/>
          </a:xfrm>
          <a:prstGeom prst="rect">
            <a:avLst/>
          </a:prstGeom>
        </p:spPr>
      </p:pic>
      <p:sp>
        <p:nvSpPr>
          <p:cNvPr id="10" name="Oval 9">
            <a:extLst>
              <a:ext uri="{FF2B5EF4-FFF2-40B4-BE49-F238E27FC236}">
                <a16:creationId xmlns:a16="http://schemas.microsoft.com/office/drawing/2014/main" id="{BB018027-C248-4BEE-6231-33CFAA31F871}"/>
              </a:ext>
            </a:extLst>
          </p:cNvPr>
          <p:cNvSpPr/>
          <p:nvPr userDrawn="1"/>
        </p:nvSpPr>
        <p:spPr>
          <a:xfrm>
            <a:off x="2197876" y="1614027"/>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1" name="Picture Placeholder 3">
            <a:extLst>
              <a:ext uri="{FF2B5EF4-FFF2-40B4-BE49-F238E27FC236}">
                <a16:creationId xmlns:a16="http://schemas.microsoft.com/office/drawing/2014/main" id="{F0C1F1BF-FC69-E30E-F7E0-AD42234A2A3C}"/>
              </a:ext>
            </a:extLst>
          </p:cNvPr>
          <p:cNvSpPr>
            <a:spLocks noGrp="1"/>
          </p:cNvSpPr>
          <p:nvPr>
            <p:ph type="pic" sz="quarter" idx="27"/>
          </p:nvPr>
        </p:nvSpPr>
        <p:spPr>
          <a:xfrm>
            <a:off x="2409560" y="1795353"/>
            <a:ext cx="772575" cy="814869"/>
          </a:xfrm>
        </p:spPr>
        <p:txBody>
          <a:bodyPr/>
          <a:lstStyle>
            <a:lvl1pPr>
              <a:buNone/>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13F2DC7B-BCF7-FDF6-F500-CF5F49E18CDB}"/>
              </a:ext>
            </a:extLst>
          </p:cNvPr>
          <p:cNvSpPr>
            <a:spLocks noGrp="1"/>
          </p:cNvSpPr>
          <p:nvPr>
            <p:ph idx="28" hasCustomPrompt="1"/>
          </p:nvPr>
        </p:nvSpPr>
        <p:spPr>
          <a:xfrm>
            <a:off x="2182590" y="3091464"/>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13" name="Oval 12">
            <a:extLst>
              <a:ext uri="{FF2B5EF4-FFF2-40B4-BE49-F238E27FC236}">
                <a16:creationId xmlns:a16="http://schemas.microsoft.com/office/drawing/2014/main" id="{A1273687-2D83-E48C-9BD7-8187F7E67D30}"/>
              </a:ext>
            </a:extLst>
          </p:cNvPr>
          <p:cNvSpPr/>
          <p:nvPr userDrawn="1"/>
        </p:nvSpPr>
        <p:spPr>
          <a:xfrm>
            <a:off x="5781588" y="1594243"/>
            <a:ext cx="1195943" cy="1195943"/>
          </a:xfrm>
          <a:prstGeom prst="ellipse">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4" name="Picture Placeholder 3">
            <a:extLst>
              <a:ext uri="{FF2B5EF4-FFF2-40B4-BE49-F238E27FC236}">
                <a16:creationId xmlns:a16="http://schemas.microsoft.com/office/drawing/2014/main" id="{BC1E2329-125B-B25A-D723-8C547A19B74B}"/>
              </a:ext>
            </a:extLst>
          </p:cNvPr>
          <p:cNvSpPr>
            <a:spLocks noGrp="1"/>
          </p:cNvSpPr>
          <p:nvPr>
            <p:ph type="pic" sz="quarter" idx="29"/>
          </p:nvPr>
        </p:nvSpPr>
        <p:spPr>
          <a:xfrm>
            <a:off x="5993272" y="1775569"/>
            <a:ext cx="772575" cy="814869"/>
          </a:xfrm>
        </p:spPr>
        <p:txBody>
          <a:bodyPr/>
          <a:lstStyle>
            <a:lvl1pPr>
              <a:buNone/>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785E23F2-DAFF-3CD3-8780-45B73485C304}"/>
              </a:ext>
            </a:extLst>
          </p:cNvPr>
          <p:cNvSpPr>
            <a:spLocks noGrp="1"/>
          </p:cNvSpPr>
          <p:nvPr>
            <p:ph idx="30" hasCustomPrompt="1"/>
          </p:nvPr>
        </p:nvSpPr>
        <p:spPr>
          <a:xfrm>
            <a:off x="5766302" y="3071680"/>
            <a:ext cx="1201128" cy="565952"/>
          </a:xfrm>
        </p:spPr>
        <p:txBody>
          <a:bodyPr lIns="0" tIns="0" rIns="0" bIns="0">
            <a:normAutofit/>
          </a:bodyPr>
          <a:lstStyle>
            <a:lvl1pPr marL="0" indent="0" algn="ctr">
              <a:buSzPct val="95000"/>
              <a:buFont typeface="Arial" panose="020B0604020202020204" pitchFamily="34" charset="0"/>
              <a:buNone/>
              <a:defRPr sz="1400" b="1">
                <a:latin typeface="Tisa Offc Serif Pro" panose="02010504030101020102"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4</a:t>
            </a:r>
          </a:p>
        </p:txBody>
      </p:sp>
      <p:sp>
        <p:nvSpPr>
          <p:cNvPr id="7" name="Title 1">
            <a:extLst>
              <a:ext uri="{FF2B5EF4-FFF2-40B4-BE49-F238E27FC236}">
                <a16:creationId xmlns:a16="http://schemas.microsoft.com/office/drawing/2014/main" id="{D3DE64AC-A5D2-DA69-8617-4A40D266FB3E}"/>
              </a:ext>
            </a:extLst>
          </p:cNvPr>
          <p:cNvSpPr>
            <a:spLocks noGrp="1"/>
          </p:cNvSpPr>
          <p:nvPr>
            <p:ph type="title"/>
          </p:nvPr>
        </p:nvSpPr>
        <p:spPr>
          <a:xfrm>
            <a:off x="393192" y="273844"/>
            <a:ext cx="8356154" cy="399137"/>
          </a:xfrm>
          <a:prstGeom prst="rect">
            <a:avLst/>
          </a:prstGeom>
        </p:spPr>
        <p:txBody>
          <a:bodyPr lIns="0" tIns="0" rIns="0" bIns="0" anchor="t" anchorCtr="0">
            <a:noAutofit/>
          </a:bodyPr>
          <a:lstStyle>
            <a:lvl1pPr>
              <a:defRPr sz="3000" b="1" i="0">
                <a:latin typeface="Franklin Gothic Demi" panose="020B0603020102020204" pitchFamily="34" charset="0"/>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CEFB9997-02CE-A53F-687E-0D523823BC70}"/>
              </a:ext>
            </a:extLst>
          </p:cNvPr>
          <p:cNvSpPr>
            <a:spLocks noGrp="1"/>
          </p:cNvSpPr>
          <p:nvPr>
            <p:ph type="subTitle" idx="18"/>
          </p:nvPr>
        </p:nvSpPr>
        <p:spPr>
          <a:xfrm>
            <a:off x="393192" y="736882"/>
            <a:ext cx="8356154" cy="306692"/>
          </a:xfrm>
        </p:spPr>
        <p:txBody>
          <a:bodyPr lIns="0" tIns="0" rIns="0" bIns="0">
            <a:noAutofit/>
          </a:bodyPr>
          <a:lstStyle>
            <a:lvl1pPr marL="0" indent="0" algn="l">
              <a:spcBef>
                <a:spcPts val="300"/>
              </a:spcBef>
              <a:spcAft>
                <a:spcPts val="300"/>
              </a:spcAft>
              <a:buNone/>
              <a:defRPr sz="2400" b="0" i="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144253775"/>
      </p:ext>
    </p:extLst>
  </p:cSld>
  <p:clrMapOvr>
    <a:masterClrMapping/>
  </p:clrMapOvr>
  <p:extLst>
    <p:ext uri="{DCECCB84-F9BA-43D5-87BE-67443E8EF086}">
      <p15:sldGuideLst xmlns:p15="http://schemas.microsoft.com/office/powerpoint/2012/main">
        <p15:guide id="1" orient="horz" pos="2400">
          <p15:clr>
            <a:srgbClr val="FBAE40"/>
          </p15:clr>
        </p15:guide>
        <p15:guide id="2" pos="598">
          <p15:clr>
            <a:srgbClr val="FBAE40"/>
          </p15:clr>
        </p15:guide>
        <p15:guide id="3" pos="7080">
          <p15:clr>
            <a:srgbClr val="FBAE40"/>
          </p15:clr>
        </p15:guide>
        <p15:guide id="4" pos="3840">
          <p15:clr>
            <a:srgbClr val="FBAE40"/>
          </p15:clr>
        </p15:guide>
        <p15:guide id="5" orient="horz" pos="1054">
          <p15:clr>
            <a:srgbClr val="FBAE40"/>
          </p15:clr>
        </p15:guide>
        <p15:guide id="6" orient="horz" pos="3744">
          <p15:clr>
            <a:srgbClr val="FBAE40"/>
          </p15:clr>
        </p15:guide>
        <p15:guide id="7" orient="horz" pos="697">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28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B98DE406-D8D6-C0FC-6AB7-1FC5BECB17F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37830036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CF77CCB-A837-3E49-BD58-C1431ED74FC9}" type="slidenum">
              <a:rPr lang="en-US" smtClean="0"/>
              <a:t>‹#›</a:t>
            </a:fld>
            <a:endParaRPr lang="en-US"/>
          </a:p>
        </p:txBody>
      </p:sp>
      <p:sp>
        <p:nvSpPr>
          <p:cNvPr id="5" name="Footer Placeholder 4">
            <a:extLst>
              <a:ext uri="{FF2B5EF4-FFF2-40B4-BE49-F238E27FC236}">
                <a16:creationId xmlns:a16="http://schemas.microsoft.com/office/drawing/2014/main" id="{341ADE34-16C2-B9DB-F823-DB04E6BF9F5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1727417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718048"/>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227331"/>
            <a:ext cx="7886700" cy="3350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A45DE5C7-4600-0321-CDD7-B19365772895}"/>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30295270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CF77CCB-A837-3E49-BD58-C1431ED74FC9}" type="slidenum">
              <a:rPr lang="en-US" smtClean="0"/>
              <a:t>‹#›</a:t>
            </a:fld>
            <a:endParaRPr lang="en-US"/>
          </a:p>
        </p:txBody>
      </p:sp>
      <p:sp>
        <p:nvSpPr>
          <p:cNvPr id="4" name="Footer Placeholder 4">
            <a:extLst>
              <a:ext uri="{FF2B5EF4-FFF2-40B4-BE49-F238E27FC236}">
                <a16:creationId xmlns:a16="http://schemas.microsoft.com/office/drawing/2014/main" id="{0637956F-B19B-91A8-02A3-00B7F6E467A2}"/>
              </a:ext>
            </a:extLst>
          </p:cNvPr>
          <p:cNvSpPr>
            <a:spLocks noGrp="1"/>
          </p:cNvSpPr>
          <p:nvPr>
            <p:ph type="ftr" sz="quarter" idx="3"/>
          </p:nvPr>
        </p:nvSpPr>
        <p:spPr>
          <a:xfrm>
            <a:off x="2709453" y="4712096"/>
            <a:ext cx="5805898" cy="365125"/>
          </a:xfrm>
          <a:prstGeom prst="rect">
            <a:avLst/>
          </a:prstGeom>
        </p:spPr>
        <p:txBody>
          <a:bodyPr vert="horz" lIns="91440" tIns="45720" rIns="91440" bIns="45720" rtlCol="0" anchor="ctr"/>
          <a:lstStyle>
            <a:lvl1pPr algn="l">
              <a:defRPr sz="1400" b="0">
                <a:solidFill>
                  <a:schemeClr val="bg2"/>
                </a:solidFill>
              </a:defRPr>
            </a:lvl1pPr>
          </a:lstStyle>
          <a:p>
            <a:r>
              <a:rPr lang="en-US"/>
              <a:t>Missouri University of Science and Technology</a:t>
            </a:r>
            <a:endParaRPr lang="en-US" dirty="0"/>
          </a:p>
        </p:txBody>
      </p:sp>
    </p:spTree>
    <p:extLst>
      <p:ext uri="{BB962C8B-B14F-4D97-AF65-F5344CB8AC3E}">
        <p14:creationId xmlns:p14="http://schemas.microsoft.com/office/powerpoint/2010/main" val="14782111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8A31C04-BD64-AE26-E8CD-0674E3BB1754}"/>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2" y="273844"/>
            <a:ext cx="8122158" cy="718048"/>
          </a:xfrm>
        </p:spPr>
        <p:txBody>
          <a:bodyPr lIns="0" tIns="0" rIns="0" bIns="0" anchor="t" anchorCtr="0"/>
          <a:lstStyle>
            <a:lvl1pPr>
              <a:defRPr b="0" i="0">
                <a:latin typeface="Franklin Gothic Medium"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221111"/>
            <a:ext cx="8122158" cy="3092623"/>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9" name="Footer Placeholder 4">
            <a:extLst>
              <a:ext uri="{FF2B5EF4-FFF2-40B4-BE49-F238E27FC236}">
                <a16:creationId xmlns:a16="http://schemas.microsoft.com/office/drawing/2014/main" id="{382C6CAF-02F1-0F8E-8E14-E6D7365EAA6C}"/>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10" name="Picture 15">
            <a:extLst>
              <a:ext uri="{FF2B5EF4-FFF2-40B4-BE49-F238E27FC236}">
                <a16:creationId xmlns:a16="http://schemas.microsoft.com/office/drawing/2014/main" id="{474462B8-AB30-3207-0F22-9E2D4E5D4963}"/>
              </a:ext>
            </a:extLst>
          </p:cNvPr>
          <p:cNvPicPr>
            <a:picLocks noChangeAspect="1"/>
          </p:cNvPicPr>
          <p:nvPr userDrawn="1"/>
        </p:nvPicPr>
        <p:blipFill>
          <a:blip r:embed="rId2"/>
          <a:srcRect/>
          <a:stretch/>
        </p:blipFill>
        <p:spPr>
          <a:xfrm>
            <a:off x="393192" y="4413817"/>
            <a:ext cx="737480" cy="737480"/>
          </a:xfrm>
          <a:prstGeom prst="rect">
            <a:avLst/>
          </a:prstGeom>
        </p:spPr>
      </p:pic>
    </p:spTree>
    <p:extLst>
      <p:ext uri="{BB962C8B-B14F-4D97-AF65-F5344CB8AC3E}">
        <p14:creationId xmlns:p14="http://schemas.microsoft.com/office/powerpoint/2010/main" val="18538521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34AA36-02A9-BE2D-E788-D47FE7F7B61F}"/>
              </a:ext>
            </a:extLst>
          </p:cNvPr>
          <p:cNvSpPr/>
          <p:nvPr userDrawn="1"/>
        </p:nvSpPr>
        <p:spPr>
          <a:xfrm>
            <a:off x="-37706" y="4684326"/>
            <a:ext cx="9181706"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sp>
        <p:nvSpPr>
          <p:cNvPr id="2" name="Title 1"/>
          <p:cNvSpPr>
            <a:spLocks noGrp="1"/>
          </p:cNvSpPr>
          <p:nvPr>
            <p:ph type="title"/>
          </p:nvPr>
        </p:nvSpPr>
        <p:spPr>
          <a:xfrm>
            <a:off x="393191" y="273844"/>
            <a:ext cx="8357616" cy="718048"/>
          </a:xfrm>
        </p:spPr>
        <p:txBody>
          <a:bodyPr lIns="0" tIns="0" rIns="0" bIns="0" anchor="t" anchorCtr="0"/>
          <a:lstStyle>
            <a:lvl1pPr>
              <a:defRPr b="0" i="0">
                <a:latin typeface="Franklin Gothic Medium" panose="020B06030201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93192" y="1221111"/>
            <a:ext cx="4041648" cy="3090672"/>
          </a:xfrm>
        </p:spPr>
        <p:txBody>
          <a:bodyPr lIns="0" tIns="0" rIns="0" bIns="0"/>
          <a:lstStyle>
            <a:lvl2pPr marL="342900" indent="-334963">
              <a:tabLst/>
              <a:defRPr/>
            </a:lvl2pPr>
            <a:lvl3pPr marL="574675" indent="-255588">
              <a:spcAft>
                <a:spcPts val="375"/>
              </a:spcAft>
              <a:tabLst/>
              <a:defRPr/>
            </a:lvl3pPr>
            <a:lvl4pPr marL="749300" indent="-177800">
              <a:tabLst/>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829892" y="4782557"/>
            <a:ext cx="236889" cy="273844"/>
          </a:xfrm>
        </p:spPr>
        <p:txBody>
          <a:bodyPr/>
          <a:lstStyle>
            <a:lvl1pPr>
              <a:defRPr>
                <a:solidFill>
                  <a:srgbClr val="B2B4B2"/>
                </a:solidFill>
              </a:defRPr>
            </a:lvl1pPr>
          </a:lstStyle>
          <a:p>
            <a:fld id="{1CF77CCB-A837-3E49-BD58-C1431ED74FC9}" type="slidenum">
              <a:rPr lang="en-US" smtClean="0"/>
              <a:pPr/>
              <a:t>‹#›</a:t>
            </a:fld>
            <a:endParaRPr lang="en-US" dirty="0"/>
          </a:p>
        </p:txBody>
      </p:sp>
      <p:sp>
        <p:nvSpPr>
          <p:cNvPr id="9" name="Content Placeholder 8">
            <a:extLst>
              <a:ext uri="{FF2B5EF4-FFF2-40B4-BE49-F238E27FC236}">
                <a16:creationId xmlns:a16="http://schemas.microsoft.com/office/drawing/2014/main" id="{57E2CA58-DE19-59A4-103F-638C5E1B63AD}"/>
              </a:ext>
            </a:extLst>
          </p:cNvPr>
          <p:cNvSpPr>
            <a:spLocks noGrp="1"/>
          </p:cNvSpPr>
          <p:nvPr>
            <p:ph sz="quarter" idx="13"/>
          </p:nvPr>
        </p:nvSpPr>
        <p:spPr>
          <a:xfrm>
            <a:off x="4709162" y="1221111"/>
            <a:ext cx="4041648" cy="30906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a:extLst>
              <a:ext uri="{FF2B5EF4-FFF2-40B4-BE49-F238E27FC236}">
                <a16:creationId xmlns:a16="http://schemas.microsoft.com/office/drawing/2014/main" id="{5904F7CA-DB66-5CEB-D9A6-325642FFF4D3}"/>
              </a:ext>
            </a:extLst>
          </p:cNvPr>
          <p:cNvSpPr>
            <a:spLocks noGrp="1"/>
          </p:cNvSpPr>
          <p:nvPr>
            <p:ph type="ftr" sz="quarter" idx="3"/>
          </p:nvPr>
        </p:nvSpPr>
        <p:spPr>
          <a:xfrm>
            <a:off x="1399032" y="4736007"/>
            <a:ext cx="5805898" cy="365125"/>
          </a:xfrm>
          <a:prstGeom prst="rect">
            <a:avLst/>
          </a:prstGeom>
        </p:spPr>
        <p:txBody>
          <a:bodyPr vert="horz" lIns="91440" tIns="45720" rIns="91440" bIns="45720" rtlCol="0" anchor="ctr"/>
          <a:lstStyle>
            <a:lvl1pPr algn="l">
              <a:defRPr sz="1400" b="0">
                <a:solidFill>
                  <a:schemeClr val="bg2"/>
                </a:solidFill>
                <a:latin typeface="Tisa Offc Serif Pro" panose="02010504030101020102" pitchFamily="2" charset="0"/>
              </a:defRPr>
            </a:lvl1pPr>
          </a:lstStyle>
          <a:p>
            <a:r>
              <a:rPr lang="en-US"/>
              <a:t>Missouri University of Science and Technology</a:t>
            </a:r>
            <a:endParaRPr lang="en-US" dirty="0"/>
          </a:p>
        </p:txBody>
      </p:sp>
      <p:pic>
        <p:nvPicPr>
          <p:cNvPr id="11" name="Picture 15">
            <a:extLst>
              <a:ext uri="{FF2B5EF4-FFF2-40B4-BE49-F238E27FC236}">
                <a16:creationId xmlns:a16="http://schemas.microsoft.com/office/drawing/2014/main" id="{BC376494-9750-84A8-96CE-47B06A336227}"/>
              </a:ext>
            </a:extLst>
          </p:cNvPr>
          <p:cNvPicPr>
            <a:picLocks noChangeAspect="1"/>
          </p:cNvPicPr>
          <p:nvPr userDrawn="1"/>
        </p:nvPicPr>
        <p:blipFill>
          <a:blip r:embed="rId2"/>
          <a:srcRect/>
          <a:stretch/>
        </p:blipFill>
        <p:spPr>
          <a:xfrm>
            <a:off x="393192" y="4413817"/>
            <a:ext cx="737480" cy="737480"/>
          </a:xfrm>
          <a:prstGeom prst="rect">
            <a:avLst/>
          </a:prstGeom>
        </p:spPr>
      </p:pic>
    </p:spTree>
    <p:extLst>
      <p:ext uri="{BB962C8B-B14F-4D97-AF65-F5344CB8AC3E}">
        <p14:creationId xmlns:p14="http://schemas.microsoft.com/office/powerpoint/2010/main" val="2180982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46520" y="4873752"/>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390263" y="1216152"/>
            <a:ext cx="8119872" cy="365125"/>
          </a:xfrm>
          <a:prstGeom prst="rect">
            <a:avLst/>
          </a:prstGeom>
        </p:spPr>
        <p:txBody>
          <a:bodyPr vert="horz" lIns="0" tIns="0" rIns="0" bIns="0" rtlCol="0" anchor="b" anchorCtr="0"/>
          <a:lstStyle>
            <a:lvl1pPr algn="l">
              <a:defRPr sz="1400" b="0" i="0">
                <a:solidFill>
                  <a:schemeClr val="tx1"/>
                </a:solidFill>
                <a:latin typeface="Tisa Offc Serif Pro" panose="02010504030101020102" pitchFamily="2" charset="0"/>
              </a:defRPr>
            </a:lvl1pPr>
          </a:lstStyle>
          <a:p>
            <a:r>
              <a:rPr lang="en-US"/>
              <a:t>Missouri University of Science and Technology</a:t>
            </a:r>
            <a:endParaRPr lang="en-US" dirty="0"/>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7774851" y="0"/>
            <a:ext cx="735546" cy="735546"/>
          </a:xfrm>
          <a:prstGeom prst="rect">
            <a:avLst/>
          </a:prstGeom>
          <a:solidFill>
            <a:schemeClr val="tx1"/>
          </a:solidFill>
        </p:spPr>
      </p:pic>
      <p:sp>
        <p:nvSpPr>
          <p:cNvPr id="12" name="Text Placeholder 15">
            <a:extLst>
              <a:ext uri="{FF2B5EF4-FFF2-40B4-BE49-F238E27FC236}">
                <a16:creationId xmlns:a16="http://schemas.microsoft.com/office/drawing/2014/main" id="{35ACDA79-C666-8065-B24A-DE973641706D}"/>
              </a:ext>
            </a:extLst>
          </p:cNvPr>
          <p:cNvSpPr>
            <a:spLocks noGrp="1"/>
          </p:cNvSpPr>
          <p:nvPr>
            <p:ph type="body" sz="quarter" idx="10" hasCustomPrompt="1"/>
          </p:nvPr>
        </p:nvSpPr>
        <p:spPr>
          <a:xfrm>
            <a:off x="390262" y="4331798"/>
            <a:ext cx="8119872" cy="283464"/>
          </a:xfrm>
        </p:spPr>
        <p:txBody>
          <a:bodyPr lIns="0" tIns="0" rIns="0" bIns="0">
            <a:noAutofit/>
          </a:bodyPr>
          <a:lstStyle>
            <a:lvl1pPr marL="0" indent="0">
              <a:buNone/>
              <a:defRPr sz="2400" b="0" i="0">
                <a:solidFill>
                  <a:schemeClr val="tx1"/>
                </a:solidFill>
                <a:latin typeface="Tisa Offc Serif Pro" panose="02010504030101020102" pitchFamily="2" charset="0"/>
                <a:ea typeface="Roboto" panose="020000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
        <p:nvSpPr>
          <p:cNvPr id="3" name="Text Placeholder 3">
            <a:extLst>
              <a:ext uri="{FF2B5EF4-FFF2-40B4-BE49-F238E27FC236}">
                <a16:creationId xmlns:a16="http://schemas.microsoft.com/office/drawing/2014/main" id="{CDFCCC2A-05EE-B0E7-42A2-17319DE6AC79}"/>
              </a:ext>
            </a:extLst>
          </p:cNvPr>
          <p:cNvSpPr>
            <a:spLocks noGrp="1"/>
          </p:cNvSpPr>
          <p:nvPr>
            <p:ph type="body" sz="quarter" idx="14"/>
          </p:nvPr>
        </p:nvSpPr>
        <p:spPr>
          <a:xfrm>
            <a:off x="390525" y="1965960"/>
            <a:ext cx="8119872" cy="1307592"/>
          </a:xfrm>
        </p:spPr>
        <p:txBody>
          <a:bodyPr lIns="0" tIns="0" rIns="0" bIns="0">
            <a:noAutofit/>
          </a:bodyPr>
          <a:lstStyle>
            <a:lvl1pPr>
              <a:defRPr sz="4400">
                <a:latin typeface="Franklin Gothic Medium" panose="020B0603020102020204" pitchFamily="34" charset="0"/>
              </a:defRPr>
            </a:lvl1pPr>
            <a:lvl2pPr>
              <a:defRPr sz="4400">
                <a:latin typeface="Franklin Gothic Medium" panose="020B0603020102020204" pitchFamily="34" charset="0"/>
              </a:defRPr>
            </a:lvl2pPr>
            <a:lvl3pPr>
              <a:defRPr sz="4400">
                <a:latin typeface="Franklin Gothic Medium" panose="020B0603020102020204" pitchFamily="34" charset="0"/>
              </a:defRPr>
            </a:lvl3pPr>
            <a:lvl4pPr>
              <a:defRPr sz="4400">
                <a:latin typeface="Franklin Gothic Medium" panose="020B0603020102020204" pitchFamily="34" charset="0"/>
              </a:defRPr>
            </a:lvl4pPr>
            <a:lvl5pPr>
              <a:defRPr sz="4400">
                <a:latin typeface="Franklin Gothic Medium" panose="020B0603020102020204" pitchFamily="34" charset="0"/>
              </a:defRPr>
            </a:lvl5pPr>
          </a:lstStyle>
          <a:p>
            <a:pPr lvl="0"/>
            <a:r>
              <a:rPr lang="en-US"/>
              <a:t>Click to edit Master text styles</a:t>
            </a:r>
          </a:p>
        </p:txBody>
      </p:sp>
      <p:grpSp>
        <p:nvGrpSpPr>
          <p:cNvPr id="2" name="Group 1">
            <a:extLst>
              <a:ext uri="{FF2B5EF4-FFF2-40B4-BE49-F238E27FC236}">
                <a16:creationId xmlns:a16="http://schemas.microsoft.com/office/drawing/2014/main" id="{3F1D875A-59ED-E336-9EA5-BD5C575BBCEF}"/>
              </a:ext>
            </a:extLst>
          </p:cNvPr>
          <p:cNvGrpSpPr/>
          <p:nvPr userDrawn="1"/>
        </p:nvGrpSpPr>
        <p:grpSpPr>
          <a:xfrm rot="16200000">
            <a:off x="506467" y="594478"/>
            <a:ext cx="335280" cy="567690"/>
            <a:chOff x="697976" y="480133"/>
            <a:chExt cx="335280" cy="567690"/>
          </a:xfrm>
        </p:grpSpPr>
        <p:sp>
          <p:nvSpPr>
            <p:cNvPr id="7" name="Freeform 6">
              <a:extLst>
                <a:ext uri="{FF2B5EF4-FFF2-40B4-BE49-F238E27FC236}">
                  <a16:creationId xmlns:a16="http://schemas.microsoft.com/office/drawing/2014/main" id="{5D2161B1-4962-A90D-C8FD-1E2D7649713E}"/>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36F94A-3482-352F-E6F2-54AA3F7E6B31}"/>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
        <p:nvSpPr>
          <p:cNvPr id="10" name="Subtitle 2">
            <a:extLst>
              <a:ext uri="{FF2B5EF4-FFF2-40B4-BE49-F238E27FC236}">
                <a16:creationId xmlns:a16="http://schemas.microsoft.com/office/drawing/2014/main" id="{2CA5C67E-0E57-4882-3892-D09EDD5B889F}"/>
              </a:ext>
            </a:extLst>
          </p:cNvPr>
          <p:cNvSpPr>
            <a:spLocks noGrp="1"/>
          </p:cNvSpPr>
          <p:nvPr>
            <p:ph type="subTitle" idx="1"/>
          </p:nvPr>
        </p:nvSpPr>
        <p:spPr>
          <a:xfrm>
            <a:off x="390261" y="3685032"/>
            <a:ext cx="8119872" cy="493776"/>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357266925"/>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5036-3D15-4D08-9281-87CBB86A553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8E0E79-5CDD-4194-B178-C8D9C7611C31}"/>
              </a:ext>
            </a:extLst>
          </p:cNvPr>
          <p:cNvSpPr>
            <a:spLocks noGrp="1"/>
          </p:cNvSpPr>
          <p:nvPr>
            <p:ph type="dt" sz="half" idx="10"/>
          </p:nvPr>
        </p:nvSpPr>
        <p:spPr/>
        <p:txBody>
          <a:bodyPr/>
          <a:lstStyle/>
          <a:p>
            <a:fld id="{6A17CEBE-34E3-44CE-95D5-088CB22FB4EE}" type="datetimeFigureOut">
              <a:rPr lang="en-US" smtClean="0"/>
              <a:t>1/5/2026</a:t>
            </a:fld>
            <a:endParaRPr lang="en-US"/>
          </a:p>
        </p:txBody>
      </p:sp>
      <p:sp>
        <p:nvSpPr>
          <p:cNvPr id="4" name="Footer Placeholder 3">
            <a:extLst>
              <a:ext uri="{FF2B5EF4-FFF2-40B4-BE49-F238E27FC236}">
                <a16:creationId xmlns:a16="http://schemas.microsoft.com/office/drawing/2014/main" id="{3FDABF8B-B692-4B6E-91C1-867C8487EE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577957-3333-4362-9BDE-CB077A70ABDC}"/>
              </a:ext>
            </a:extLst>
          </p:cNvPr>
          <p:cNvSpPr>
            <a:spLocks noGrp="1"/>
          </p:cNvSpPr>
          <p:nvPr>
            <p:ph type="sldNum" sz="quarter" idx="12"/>
          </p:nvPr>
        </p:nvSpPr>
        <p:spPr/>
        <p:txBody>
          <a:bodyPr/>
          <a:lstStyle/>
          <a:p>
            <a:fld id="{58339581-759F-43B7-B47D-47F906F0E294}" type="slidenum">
              <a:rPr lang="en-US" smtClean="0"/>
              <a:t>‹#›</a:t>
            </a:fld>
            <a:endParaRPr lang="en-US"/>
          </a:p>
        </p:txBody>
      </p:sp>
    </p:spTree>
    <p:extLst>
      <p:ext uri="{BB962C8B-B14F-4D97-AF65-F5344CB8AC3E}">
        <p14:creationId xmlns:p14="http://schemas.microsoft.com/office/powerpoint/2010/main" val="1113262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accent6"/>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B2B4B2"/>
                </a:solidFill>
              </a:defRPr>
            </a:lvl1pPr>
          </a:lstStyle>
          <a:p>
            <a:fld id="{1CF77CCB-A837-3E49-BD58-C1431ED74FC9}" type="slidenum">
              <a:rPr lang="en-US" smtClean="0"/>
              <a:pPr/>
              <a:t>‹#›</a:t>
            </a:fld>
            <a:endParaRPr lang="en-US"/>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3407" y="182960"/>
            <a:ext cx="2705403" cy="365125"/>
          </a:xfrm>
          <a:prstGeom prst="rect">
            <a:avLst/>
          </a:prstGeom>
        </p:spPr>
        <p:txBody>
          <a:bodyPr vert="horz" lIns="0" tIns="0" rIns="0" bIns="0" rtlCol="0" anchor="ctr"/>
          <a:lstStyle>
            <a:lvl1pPr algn="l">
              <a:defRPr sz="1400" b="0">
                <a:solidFill>
                  <a:schemeClr val="tx2"/>
                </a:solidFill>
                <a:latin typeface="Tisa Offc Serif Pro" panose="02010504030101020102" pitchFamily="2" charset="0"/>
              </a:defRPr>
            </a:lvl1pPr>
          </a:lstStyle>
          <a:p>
            <a:r>
              <a:rPr lang="en-US" dirty="0"/>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93192" y="0"/>
            <a:ext cx="787756" cy="787756"/>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Tree>
    <p:extLst>
      <p:ext uri="{BB962C8B-B14F-4D97-AF65-F5344CB8AC3E}">
        <p14:creationId xmlns:p14="http://schemas.microsoft.com/office/powerpoint/2010/main" val="422159317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399032" y="18288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pic>
        <p:nvPicPr>
          <p:cNvPr id="8" name="Picture 15">
            <a:extLst>
              <a:ext uri="{FF2B5EF4-FFF2-40B4-BE49-F238E27FC236}">
                <a16:creationId xmlns:a16="http://schemas.microsoft.com/office/drawing/2014/main" id="{386CE58C-66A4-B1EB-FDC5-54F3E5441E7E}"/>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chemeClr val="bg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spTree>
    <p:extLst>
      <p:ext uri="{BB962C8B-B14F-4D97-AF65-F5344CB8AC3E}">
        <p14:creationId xmlns:p14="http://schemas.microsoft.com/office/powerpoint/2010/main" val="60138285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Title Slide">
    <p:bg>
      <p:bgRef idx="1001">
        <a:schemeClr val="bg2"/>
      </p:bgRef>
    </p:bg>
    <p:spTree>
      <p:nvGrpSpPr>
        <p:cNvPr id="1" name=""/>
        <p:cNvGrpSpPr/>
        <p:nvPr/>
      </p:nvGrpSpPr>
      <p:grpSpPr>
        <a:xfrm>
          <a:off x="0" y="0"/>
          <a:ext cx="0" cy="0"/>
          <a:chOff x="0" y="0"/>
          <a:chExt cx="0" cy="0"/>
        </a:xfrm>
      </p:grpSpPr>
      <p:sp>
        <p:nvSpPr>
          <p:cNvPr id="17" name="Picture Placeholder 4">
            <a:extLst>
              <a:ext uri="{FF2B5EF4-FFF2-40B4-BE49-F238E27FC236}">
                <a16:creationId xmlns:a16="http://schemas.microsoft.com/office/drawing/2014/main" id="{AF8F79FB-D443-8BDB-010E-9FDE90EFAFE1}"/>
              </a:ext>
            </a:extLst>
          </p:cNvPr>
          <p:cNvSpPr>
            <a:spLocks noGrp="1"/>
          </p:cNvSpPr>
          <p:nvPr>
            <p:ph type="pic" sz="quarter" idx="11"/>
          </p:nvPr>
        </p:nvSpPr>
        <p:spPr>
          <a:xfrm>
            <a:off x="6044813" y="0"/>
            <a:ext cx="3099188" cy="5143500"/>
          </a:xfrm>
          <a:prstGeom prst="rect">
            <a:avLst/>
          </a:prstGeom>
        </p:spPr>
        <p:txBody>
          <a:bodyPr anchor="ctr" anchorCtr="0"/>
          <a:lstStyle>
            <a:lvl1pPr marL="0" indent="0" algn="ctr">
              <a:buNone/>
              <a:defRPr b="0" i="0">
                <a:solidFill>
                  <a:schemeClr val="tx1"/>
                </a:solidFill>
                <a:latin typeface="Arial" panose="020B0604020202020204" pitchFamily="34" charset="0"/>
              </a:defRPr>
            </a:lvl1pPr>
          </a:lstStyle>
          <a:p>
            <a:r>
              <a:rPr lang="en-US"/>
              <a:t>Click icon to add picture</a:t>
            </a:r>
            <a:endParaRPr lang="en-US" dirty="0"/>
          </a:p>
        </p:txBody>
      </p:sp>
      <p:sp>
        <p:nvSpPr>
          <p:cNvPr id="2" name="Title 1"/>
          <p:cNvSpPr>
            <a:spLocks noGrp="1"/>
          </p:cNvSpPr>
          <p:nvPr>
            <p:ph type="ctrTitle"/>
          </p:nvPr>
        </p:nvSpPr>
        <p:spPr>
          <a:xfrm>
            <a:off x="374904" y="1307592"/>
            <a:ext cx="5429162" cy="1790700"/>
          </a:xfrm>
          <a:prstGeom prst="rect">
            <a:avLst/>
          </a:prstGeom>
        </p:spPr>
        <p:txBody>
          <a:bodyPr lIns="0" tIns="0" rIns="0" bIns="0" anchor="b">
            <a:noAutofit/>
          </a:bodyPr>
          <a:lstStyle>
            <a:lvl1pPr algn="l">
              <a:defRPr sz="44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78325" y="3208371"/>
            <a:ext cx="5429163"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750088" y="4751196"/>
            <a:ext cx="2057400" cy="118872"/>
          </a:xfrm>
        </p:spPr>
        <p:txBody>
          <a:bodyPr lIns="0" tIns="0" rIns="0" bIns="0" anchor="t" anchorCtr="0"/>
          <a:lstStyle>
            <a:lvl1pPr>
              <a:defRPr>
                <a:solidFill>
                  <a:srgbClr val="63666A"/>
                </a:solidFill>
              </a:defRPr>
            </a:lvl1pPr>
          </a:lstStyle>
          <a:p>
            <a:fld id="{1CF77CCB-A837-3E49-BD58-C1431ED74FC9}" type="slidenum">
              <a:rPr lang="en-US" smtClean="0"/>
              <a:pPr/>
              <a:t>‹#›</a:t>
            </a:fld>
            <a:endParaRPr lang="en-US" dirty="0"/>
          </a:p>
        </p:txBody>
      </p:sp>
      <p:sp>
        <p:nvSpPr>
          <p:cNvPr id="5" name="Footer Placeholder 4">
            <a:extLst>
              <a:ext uri="{FF2B5EF4-FFF2-40B4-BE49-F238E27FC236}">
                <a16:creationId xmlns:a16="http://schemas.microsoft.com/office/drawing/2014/main" id="{6EDF3D18-678E-A693-7563-851F943B3A04}"/>
              </a:ext>
            </a:extLst>
          </p:cNvPr>
          <p:cNvSpPr>
            <a:spLocks noGrp="1"/>
          </p:cNvSpPr>
          <p:nvPr>
            <p:ph type="ftr" sz="quarter" idx="3"/>
          </p:nvPr>
        </p:nvSpPr>
        <p:spPr>
          <a:xfrm>
            <a:off x="1401032" y="182960"/>
            <a:ext cx="2705403" cy="365125"/>
          </a:xfrm>
          <a:prstGeom prst="rect">
            <a:avLst/>
          </a:prstGeom>
        </p:spPr>
        <p:txBody>
          <a:bodyPr vert="horz" lIns="0" tIns="0" rIns="0" bIns="0" rtlCol="0" anchor="ctr"/>
          <a:lstStyle>
            <a:lvl1pPr algn="l">
              <a:defRPr sz="1400" b="0">
                <a:solidFill>
                  <a:schemeClr val="tx1"/>
                </a:solidFill>
                <a:latin typeface="Tisa Offc Serif Pro" panose="02010504030101020102" pitchFamily="2" charset="0"/>
              </a:defRPr>
            </a:lvl1pPr>
          </a:lstStyle>
          <a:p>
            <a:r>
              <a:rPr lang="en-US" dirty="0"/>
              <a:t>Missouri University of Science and Technology</a:t>
            </a:r>
          </a:p>
        </p:txBody>
      </p:sp>
      <p:sp>
        <p:nvSpPr>
          <p:cNvPr id="14" name="Text Placeholder 15">
            <a:extLst>
              <a:ext uri="{FF2B5EF4-FFF2-40B4-BE49-F238E27FC236}">
                <a16:creationId xmlns:a16="http://schemas.microsoft.com/office/drawing/2014/main" id="{D81B344C-8281-842C-3E19-AF755F2D04E4}"/>
              </a:ext>
            </a:extLst>
          </p:cNvPr>
          <p:cNvSpPr>
            <a:spLocks noGrp="1"/>
          </p:cNvSpPr>
          <p:nvPr>
            <p:ph type="body" sz="quarter" idx="10" hasCustomPrompt="1"/>
          </p:nvPr>
        </p:nvSpPr>
        <p:spPr>
          <a:xfrm>
            <a:off x="378324" y="4123467"/>
            <a:ext cx="5431536" cy="283464"/>
          </a:xfrm>
        </p:spPr>
        <p:txBody>
          <a:bodyPr lIns="0" tIns="0" rIns="0" bIns="0">
            <a:noAutofit/>
          </a:bodyPr>
          <a:lstStyle>
            <a:lvl1pPr marL="0" indent="0">
              <a:buNone/>
              <a:defRPr sz="2400">
                <a:solidFill>
                  <a:srgbClr val="63666A"/>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Month XX, 2022</a:t>
            </a:r>
          </a:p>
        </p:txBody>
      </p:sp>
      <p:pic>
        <p:nvPicPr>
          <p:cNvPr id="4" name="Picture 15">
            <a:extLst>
              <a:ext uri="{FF2B5EF4-FFF2-40B4-BE49-F238E27FC236}">
                <a16:creationId xmlns:a16="http://schemas.microsoft.com/office/drawing/2014/main" id="{C0564E31-79BE-F8D5-F952-138D460D69BF}"/>
              </a:ext>
            </a:extLst>
          </p:cNvPr>
          <p:cNvPicPr>
            <a:picLocks noChangeAspect="1"/>
          </p:cNvPicPr>
          <p:nvPr userDrawn="1"/>
        </p:nvPicPr>
        <p:blipFill>
          <a:blip r:embed="rId2"/>
          <a:srcRect/>
          <a:stretch/>
        </p:blipFill>
        <p:spPr>
          <a:xfrm>
            <a:off x="378324" y="0"/>
            <a:ext cx="787755" cy="787755"/>
          </a:xfrm>
          <a:prstGeom prst="rect">
            <a:avLst/>
          </a:prstGeom>
          <a:solidFill>
            <a:schemeClr val="tx1"/>
          </a:solidFill>
        </p:spPr>
      </p:pic>
    </p:spTree>
    <p:extLst>
      <p:ext uri="{BB962C8B-B14F-4D97-AF65-F5344CB8AC3E}">
        <p14:creationId xmlns:p14="http://schemas.microsoft.com/office/powerpoint/2010/main" val="308069663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accent6"/>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B1F13C1A-EFDC-5DE4-766A-1EB8F4D127F7}"/>
              </a:ext>
            </a:extLst>
          </p:cNvPr>
          <p:cNvSpPr>
            <a:spLocks noGrp="1"/>
          </p:cNvSpPr>
          <p:nvPr>
            <p:ph type="body" sz="quarter" idx="13" hasCustomPrompt="1"/>
          </p:nvPr>
        </p:nvSpPr>
        <p:spPr>
          <a:xfrm>
            <a:off x="698500" y="2476818"/>
            <a:ext cx="8120063" cy="760095"/>
          </a:xfrm>
        </p:spPr>
        <p:txBody>
          <a:bodyPr lIns="0" tIns="0" rIns="0" bIns="0" anchor="b" anchorCtr="0">
            <a:noAutofit/>
          </a:bodyPr>
          <a:lstStyle>
            <a:lvl1pPr>
              <a:defRPr sz="4400">
                <a:solidFill>
                  <a:schemeClr val="tx2"/>
                </a:solidFill>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540D06DC-3462-32FB-E8EB-3C31A8A4EEAC}"/>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2FD24378-DC58-14CE-34D5-45A7BC6A810F}"/>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E4143A1-546B-FE93-8446-F0D1950D8E3B}"/>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298924127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Title Slide">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Text Placeholder 3">
            <a:extLst>
              <a:ext uri="{FF2B5EF4-FFF2-40B4-BE49-F238E27FC236}">
                <a16:creationId xmlns:a16="http://schemas.microsoft.com/office/drawing/2014/main" id="{3968EFEE-9652-8BBA-4F99-C22BBD44A165}"/>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10" name="Group 9">
            <a:extLst>
              <a:ext uri="{FF2B5EF4-FFF2-40B4-BE49-F238E27FC236}">
                <a16:creationId xmlns:a16="http://schemas.microsoft.com/office/drawing/2014/main" id="{D12790C1-8F52-3376-1B98-1136C5195A21}"/>
              </a:ext>
            </a:extLst>
          </p:cNvPr>
          <p:cNvGrpSpPr/>
          <p:nvPr userDrawn="1"/>
        </p:nvGrpSpPr>
        <p:grpSpPr>
          <a:xfrm rot="16200000">
            <a:off x="814181" y="1938655"/>
            <a:ext cx="335280" cy="567690"/>
            <a:chOff x="697976" y="480133"/>
            <a:chExt cx="335280" cy="567690"/>
          </a:xfrm>
        </p:grpSpPr>
        <p:sp>
          <p:nvSpPr>
            <p:cNvPr id="8" name="Freeform 7">
              <a:extLst>
                <a:ext uri="{FF2B5EF4-FFF2-40B4-BE49-F238E27FC236}">
                  <a16:creationId xmlns:a16="http://schemas.microsoft.com/office/drawing/2014/main" id="{1A906BF7-53E4-9EE5-25C4-5769B9838F8D}"/>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rgbClr val="FFFFFF"/>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79C68AC-056F-AC29-8BE4-D4F047154226}"/>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347101092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1_Title Slide">
    <p:bg>
      <p:bgRef idx="1001">
        <a:schemeClr val="bg2"/>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760447" y="4764717"/>
            <a:ext cx="2057400" cy="273844"/>
          </a:xfrm>
        </p:spPr>
        <p:txBody>
          <a:bodyPr lIns="0" tIns="0" rIns="0" bIns="0"/>
          <a:lstStyle>
            <a:lvl1pPr>
              <a:defRPr>
                <a:solidFill>
                  <a:srgbClr val="B2B4B2"/>
                </a:solidFill>
              </a:defRPr>
            </a:lvl1pPr>
          </a:lstStyle>
          <a:p>
            <a:fld id="{1CF77CCB-A837-3E49-BD58-C1431ED74FC9}" type="slidenum">
              <a:rPr lang="en-US" smtClean="0"/>
              <a:pPr/>
              <a:t>‹#›</a:t>
            </a:fld>
            <a:endParaRPr lang="en-US" dirty="0"/>
          </a:p>
        </p:txBody>
      </p:sp>
      <p:sp>
        <p:nvSpPr>
          <p:cNvPr id="2" name="Subtitle 2">
            <a:extLst>
              <a:ext uri="{FF2B5EF4-FFF2-40B4-BE49-F238E27FC236}">
                <a16:creationId xmlns:a16="http://schemas.microsoft.com/office/drawing/2014/main" id="{F50DDBE7-D45B-48A2-10C2-DC3752F99F42}"/>
              </a:ext>
            </a:extLst>
          </p:cNvPr>
          <p:cNvSpPr>
            <a:spLocks noGrp="1"/>
          </p:cNvSpPr>
          <p:nvPr>
            <p:ph type="subTitle" idx="1"/>
          </p:nvPr>
        </p:nvSpPr>
        <p:spPr>
          <a:xfrm>
            <a:off x="697976" y="3310128"/>
            <a:ext cx="8119872" cy="495309"/>
          </a:xfrm>
        </p:spPr>
        <p:txBody>
          <a:bodyPr lIns="0" tIns="0" rIns="0" bIns="0">
            <a:noAutofit/>
          </a:bodyPr>
          <a:lstStyle>
            <a:lvl1pPr marL="0" indent="0" algn="l">
              <a:spcBef>
                <a:spcPts val="300"/>
              </a:spcBef>
              <a:spcAft>
                <a:spcPts val="300"/>
              </a:spcAft>
              <a:buNone/>
              <a:defRPr sz="2400">
                <a:solidFill>
                  <a:schemeClr val="tx1"/>
                </a:solidFill>
                <a:latin typeface="Franklin Gothic Medium" panose="020B06030201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3" name="Text Placeholder 3">
            <a:extLst>
              <a:ext uri="{FF2B5EF4-FFF2-40B4-BE49-F238E27FC236}">
                <a16:creationId xmlns:a16="http://schemas.microsoft.com/office/drawing/2014/main" id="{52158A52-B916-1116-78D9-D51B7C7EEFE9}"/>
              </a:ext>
            </a:extLst>
          </p:cNvPr>
          <p:cNvSpPr>
            <a:spLocks noGrp="1"/>
          </p:cNvSpPr>
          <p:nvPr>
            <p:ph type="body" sz="quarter" idx="13" hasCustomPrompt="1"/>
          </p:nvPr>
        </p:nvSpPr>
        <p:spPr>
          <a:xfrm>
            <a:off x="694944" y="2478024"/>
            <a:ext cx="8119872" cy="758952"/>
          </a:xfrm>
        </p:spPr>
        <p:txBody>
          <a:bodyPr lIns="0" tIns="0" rIns="0" bIns="0" anchor="b" anchorCtr="0">
            <a:noAutofit/>
          </a:bodyPr>
          <a:lstStyle>
            <a:lvl1pPr>
              <a:defRPr sz="4400">
                <a:latin typeface="Franklin Gothic Medium" panose="020B0603020102020204" pitchFamily="34" charset="0"/>
              </a:defRPr>
            </a:lvl1pPr>
          </a:lstStyle>
          <a:p>
            <a:pPr lvl="0"/>
            <a:r>
              <a:rPr lang="en-US" dirty="0"/>
              <a:t>Section Header</a:t>
            </a:r>
          </a:p>
        </p:txBody>
      </p:sp>
      <p:grpSp>
        <p:nvGrpSpPr>
          <p:cNvPr id="4" name="Group 3">
            <a:extLst>
              <a:ext uri="{FF2B5EF4-FFF2-40B4-BE49-F238E27FC236}">
                <a16:creationId xmlns:a16="http://schemas.microsoft.com/office/drawing/2014/main" id="{0387608C-9E2A-1202-5B01-4606E9885150}"/>
              </a:ext>
            </a:extLst>
          </p:cNvPr>
          <p:cNvGrpSpPr/>
          <p:nvPr userDrawn="1"/>
        </p:nvGrpSpPr>
        <p:grpSpPr>
          <a:xfrm rot="16200000">
            <a:off x="814181" y="1938655"/>
            <a:ext cx="335280" cy="567690"/>
            <a:chOff x="697976" y="480133"/>
            <a:chExt cx="335280" cy="567690"/>
          </a:xfrm>
        </p:grpSpPr>
        <p:sp>
          <p:nvSpPr>
            <p:cNvPr id="5" name="Freeform 4">
              <a:extLst>
                <a:ext uri="{FF2B5EF4-FFF2-40B4-BE49-F238E27FC236}">
                  <a16:creationId xmlns:a16="http://schemas.microsoft.com/office/drawing/2014/main" id="{F7278F8C-7D31-F667-CD68-8ECE7CA5DCA1}"/>
                </a:ext>
              </a:extLst>
            </p:cNvPr>
            <p:cNvSpPr/>
            <p:nvPr/>
          </p:nvSpPr>
          <p:spPr>
            <a:xfrm>
              <a:off x="784653" y="566811"/>
              <a:ext cx="161925" cy="161925"/>
            </a:xfrm>
            <a:custGeom>
              <a:avLst/>
              <a:gdLst>
                <a:gd name="connsiteX0" fmla="*/ 0 w 161925"/>
                <a:gd name="connsiteY0" fmla="*/ 0 h 161925"/>
                <a:gd name="connsiteX1" fmla="*/ 161925 w 161925"/>
                <a:gd name="connsiteY1" fmla="*/ 0 h 161925"/>
                <a:gd name="connsiteX2" fmla="*/ 161925 w 161925"/>
                <a:gd name="connsiteY2" fmla="*/ 161925 h 161925"/>
                <a:gd name="connsiteX3" fmla="*/ 0 w 161925"/>
                <a:gd name="connsiteY3" fmla="*/ 161925 h 161925"/>
              </a:gdLst>
              <a:ahLst/>
              <a:cxnLst>
                <a:cxn ang="0">
                  <a:pos x="connsiteX0" y="connsiteY0"/>
                </a:cxn>
                <a:cxn ang="0">
                  <a:pos x="connsiteX1" y="connsiteY1"/>
                </a:cxn>
                <a:cxn ang="0">
                  <a:pos x="connsiteX2" y="connsiteY2"/>
                </a:cxn>
                <a:cxn ang="0">
                  <a:pos x="connsiteX3" y="connsiteY3"/>
                </a:cxn>
              </a:cxnLst>
              <a:rect l="l" t="t" r="r" b="b"/>
              <a:pathLst>
                <a:path w="161925" h="161925">
                  <a:moveTo>
                    <a:pt x="0" y="0"/>
                  </a:moveTo>
                  <a:lnTo>
                    <a:pt x="161925" y="0"/>
                  </a:lnTo>
                  <a:lnTo>
                    <a:pt x="161925" y="161925"/>
                  </a:lnTo>
                  <a:lnTo>
                    <a:pt x="0" y="161925"/>
                  </a:lnTo>
                  <a:close/>
                </a:path>
              </a:pathLst>
            </a:custGeom>
            <a:noFill/>
            <a:ln w="15604" cap="flat">
              <a:solidFill>
                <a:schemeClr val="tx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6069D5E-D1AF-5427-7AB8-226457D14AE7}"/>
                </a:ext>
              </a:extLst>
            </p:cNvPr>
            <p:cNvSpPr/>
            <p:nvPr/>
          </p:nvSpPr>
          <p:spPr>
            <a:xfrm>
              <a:off x="697976" y="480133"/>
              <a:ext cx="335280" cy="567690"/>
            </a:xfrm>
            <a:custGeom>
              <a:avLst/>
              <a:gdLst>
                <a:gd name="connsiteX0" fmla="*/ 335280 w 335280"/>
                <a:gd name="connsiteY0" fmla="*/ 338138 h 567690"/>
                <a:gd name="connsiteX1" fmla="*/ 335280 w 335280"/>
                <a:gd name="connsiteY1" fmla="*/ 0 h 567690"/>
                <a:gd name="connsiteX2" fmla="*/ 0 w 335280"/>
                <a:gd name="connsiteY2" fmla="*/ 0 h 567690"/>
                <a:gd name="connsiteX3" fmla="*/ 0 w 335280"/>
                <a:gd name="connsiteY3" fmla="*/ 338138 h 567690"/>
                <a:gd name="connsiteX4" fmla="*/ 167640 w 335280"/>
                <a:gd name="connsiteY4" fmla="*/ 567690 h 56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 h="567690">
                  <a:moveTo>
                    <a:pt x="335280" y="338138"/>
                  </a:moveTo>
                  <a:lnTo>
                    <a:pt x="335280" y="0"/>
                  </a:lnTo>
                  <a:lnTo>
                    <a:pt x="0" y="0"/>
                  </a:lnTo>
                  <a:lnTo>
                    <a:pt x="0" y="338138"/>
                  </a:lnTo>
                  <a:lnTo>
                    <a:pt x="167640" y="567690"/>
                  </a:lnTo>
                  <a:close/>
                </a:path>
              </a:pathLst>
            </a:custGeom>
            <a:noFill/>
            <a:ln w="15604" cap="flat">
              <a:solidFill>
                <a:schemeClr val="tx1"/>
              </a:solidFill>
              <a:prstDash val="solid"/>
              <a:miter/>
            </a:ln>
          </p:spPr>
          <p:txBody>
            <a:bodyPr rtlCol="0" anchor="ctr"/>
            <a:lstStyle/>
            <a:p>
              <a:endParaRPr lang="en-US"/>
            </a:p>
          </p:txBody>
        </p:sp>
      </p:grpSp>
    </p:spTree>
    <p:extLst>
      <p:ext uri="{BB962C8B-B14F-4D97-AF65-F5344CB8AC3E}">
        <p14:creationId xmlns:p14="http://schemas.microsoft.com/office/powerpoint/2010/main" val="119032822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7180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16736"/>
            <a:ext cx="7886700" cy="32982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457950" y="4757737"/>
            <a:ext cx="2057400" cy="273844"/>
          </a:xfrm>
          <a:prstGeom prst="rect">
            <a:avLst/>
          </a:prstGeom>
        </p:spPr>
        <p:txBody>
          <a:bodyPr vert="horz" lIns="91440" tIns="45720" rIns="91440" bIns="45720" rtlCol="0" anchor="ctr"/>
          <a:lstStyle>
            <a:lvl1pPr algn="r">
              <a:defRPr sz="900">
                <a:solidFill>
                  <a:schemeClr val="bg1"/>
                </a:solidFill>
                <a:latin typeface="Tisa Offc Serif Pro" panose="02010504030101020102" pitchFamily="2" charset="0"/>
              </a:defRPr>
            </a:lvl1pPr>
          </a:lstStyle>
          <a:p>
            <a:fld id="{1CF77CCB-A837-3E49-BD58-C1431ED74FC9}" type="slidenum">
              <a:rPr lang="en-US" smtClean="0"/>
              <a:pPr/>
              <a:t>‹#›</a:t>
            </a:fld>
            <a:endParaRPr lang="en-US" dirty="0"/>
          </a:p>
        </p:txBody>
      </p:sp>
    </p:spTree>
    <p:extLst>
      <p:ext uri="{BB962C8B-B14F-4D97-AF65-F5344CB8AC3E}">
        <p14:creationId xmlns:p14="http://schemas.microsoft.com/office/powerpoint/2010/main" val="1667809584"/>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64" r:id="rId12"/>
    <p:sldLayoutId id="2147483849" r:id="rId13"/>
    <p:sldLayoutId id="2147483850" r:id="rId14"/>
    <p:sldLayoutId id="2147483851" r:id="rId15"/>
    <p:sldLayoutId id="2147483852" r:id="rId16"/>
    <p:sldLayoutId id="2147483853" r:id="rId17"/>
    <p:sldLayoutId id="2147483854" r:id="rId18"/>
    <p:sldLayoutId id="2147483855" r:id="rId19"/>
    <p:sldLayoutId id="2147483856" r:id="rId20"/>
    <p:sldLayoutId id="2147483857" r:id="rId21"/>
    <p:sldLayoutId id="2147483858" r:id="rId22"/>
    <p:sldLayoutId id="2147483859" r:id="rId23"/>
    <p:sldLayoutId id="2147483860" r:id="rId24"/>
    <p:sldLayoutId id="2147483861" r:id="rId25"/>
    <p:sldLayoutId id="2147483862" r:id="rId26"/>
    <p:sldLayoutId id="2147483863" r:id="rId27"/>
    <p:sldLayoutId id="2147483865" r:id="rId28"/>
    <p:sldLayoutId id="2147483866" r:id="rId29"/>
    <p:sldLayoutId id="2147483867" r:id="rId30"/>
  </p:sldLayoutIdLst>
  <p:hf sldNum="0" hdr="0" dt="0"/>
  <p:txStyles>
    <p:titleStyle>
      <a:lvl1pPr algn="l" defTabSz="685800" rtl="0" eaLnBrk="1" latinLnBrk="0" hangingPunct="1">
        <a:lnSpc>
          <a:spcPct val="90000"/>
        </a:lnSpc>
        <a:spcBef>
          <a:spcPct val="0"/>
        </a:spcBef>
        <a:buNone/>
        <a:defRPr sz="4400" b="0" i="0" kern="1200">
          <a:solidFill>
            <a:schemeClr val="tx1"/>
          </a:solidFill>
          <a:latin typeface="Franklin Gothic Medium" panose="020B0603020102020204" pitchFamily="34" charset="0"/>
          <a:ea typeface="+mj-ea"/>
          <a:cs typeface="+mj-cs"/>
        </a:defRPr>
      </a:lvl1pPr>
    </p:titleStyle>
    <p:bodyStyle>
      <a:lvl1pPr marL="0" indent="0" algn="l" defTabSz="685800" rtl="0" eaLnBrk="1" latinLnBrk="0" hangingPunct="1">
        <a:lnSpc>
          <a:spcPct val="100000"/>
        </a:lnSpc>
        <a:spcBef>
          <a:spcPts val="1800"/>
        </a:spcBef>
        <a:spcAft>
          <a:spcPts val="600"/>
        </a:spcAft>
        <a:buFont typeface="System Font Regular"/>
        <a:buChar char="​"/>
        <a:defRPr sz="2400" b="0" i="0" kern="1200">
          <a:solidFill>
            <a:schemeClr val="tx1"/>
          </a:solidFill>
          <a:latin typeface="Tisa Offc Serif Pro" panose="02010504030101020102" pitchFamily="2" charset="0"/>
          <a:ea typeface="+mn-ea"/>
          <a:cs typeface="+mn-cs"/>
        </a:defRPr>
      </a:lvl1pPr>
      <a:lvl2pPr marL="274320" indent="-274320" algn="l" defTabSz="685800" rtl="0" eaLnBrk="1" latinLnBrk="0" hangingPunct="1">
        <a:lnSpc>
          <a:spcPct val="100000"/>
        </a:lnSpc>
        <a:spcBef>
          <a:spcPts val="375"/>
        </a:spcBef>
        <a:spcAft>
          <a:spcPts val="375"/>
        </a:spcAft>
        <a:buClr>
          <a:schemeClr val="accent6"/>
        </a:buClr>
        <a:buSzPct val="80000"/>
        <a:buFont typeface="Lucida Grande" panose="020B0600040502020204" pitchFamily="34" charset="0"/>
        <a:buChar char="▶"/>
        <a:tabLst/>
        <a:defRPr sz="2000" b="0" i="0" kern="1200">
          <a:solidFill>
            <a:schemeClr val="tx1"/>
          </a:solidFill>
          <a:latin typeface="Tisa Offc Serif Pro" panose="02010504030101020102" pitchFamily="2" charset="0"/>
          <a:ea typeface="+mn-ea"/>
          <a:cs typeface="+mn-cs"/>
        </a:defRPr>
      </a:lvl2pPr>
      <a:lvl3pPr marL="457200" indent="-182880" algn="l" defTabSz="685800" rtl="0" eaLnBrk="1" latinLnBrk="0" hangingPunct="1">
        <a:lnSpc>
          <a:spcPct val="100000"/>
        </a:lnSpc>
        <a:spcBef>
          <a:spcPts val="375"/>
        </a:spcBef>
        <a:spcAft>
          <a:spcPts val="0"/>
        </a:spcAft>
        <a:buClr>
          <a:schemeClr val="accent3"/>
        </a:buClr>
        <a:buFont typeface="Arial" panose="020B0604020202020204" pitchFamily="34" charset="0"/>
        <a:buChar char="•"/>
        <a:tabLst/>
        <a:defRPr sz="2000" b="0" i="0" kern="1200">
          <a:solidFill>
            <a:schemeClr val="tx1"/>
          </a:solidFill>
          <a:latin typeface="Tisa Offc Serif Pro" panose="02010504030101020102" pitchFamily="2" charset="0"/>
          <a:ea typeface="+mn-ea"/>
          <a:cs typeface="+mn-cs"/>
        </a:defRPr>
      </a:lvl3pPr>
      <a:lvl4pPr marL="742950" indent="-171450" algn="l" defTabSz="685800" rtl="0" eaLnBrk="1" latinLnBrk="0" hangingPunct="1">
        <a:lnSpc>
          <a:spcPct val="100000"/>
        </a:lnSpc>
        <a:spcBef>
          <a:spcPts val="375"/>
        </a:spcBef>
        <a:spcAft>
          <a:spcPts val="300"/>
        </a:spcAft>
        <a:buClr>
          <a:schemeClr val="accent4"/>
        </a:buClr>
        <a:buSzPct val="100000"/>
        <a:buFont typeface="Lucida Grande" panose="020B0600040502020204" pitchFamily="34" charset="0"/>
        <a:buChar char="▪"/>
        <a:tabLst/>
        <a:defRPr sz="1800" b="0" i="0" kern="1200">
          <a:solidFill>
            <a:schemeClr val="tx1"/>
          </a:solidFill>
          <a:latin typeface="Tisa Offc Serif Pro" panose="02010504030101020102" pitchFamily="2" charset="0"/>
          <a:ea typeface="+mn-ea"/>
          <a:cs typeface="+mn-cs"/>
        </a:defRPr>
      </a:lvl4pPr>
      <a:lvl5pPr marL="0" indent="0" algn="l" defTabSz="685800" rtl="0" eaLnBrk="1" latinLnBrk="0" hangingPunct="1">
        <a:lnSpc>
          <a:spcPct val="100000"/>
        </a:lnSpc>
        <a:spcBef>
          <a:spcPts val="1200"/>
        </a:spcBef>
        <a:spcAft>
          <a:spcPts val="1200"/>
        </a:spcAft>
        <a:buFont typeface="System Font Regular"/>
        <a:buChar char="​"/>
        <a:defRPr sz="2800" b="0" i="1" kern="1200">
          <a:solidFill>
            <a:schemeClr val="accent5"/>
          </a:solidFill>
          <a:latin typeface="Tisa Offc Serif Pro" panose="02010504030101020102" pitchFamily="2" charset="0"/>
          <a:ea typeface="+mn-ea"/>
          <a:cs typeface="+mn-cs"/>
        </a:defRPr>
      </a:lvl5pPr>
      <a:lvl6pPr marL="0" indent="0" algn="l" defTabSz="685800" rtl="0" eaLnBrk="1" latinLnBrk="0" hangingPunct="1">
        <a:lnSpc>
          <a:spcPct val="100000"/>
        </a:lnSpc>
        <a:spcBef>
          <a:spcPts val="375"/>
        </a:spcBef>
        <a:buFont typeface="System Font Regular"/>
        <a:buNone/>
        <a:defRPr sz="2000" b="0" i="0" kern="1200">
          <a:solidFill>
            <a:schemeClr val="tx2"/>
          </a:solidFill>
          <a:latin typeface="Tisa Offc Serif Pro" panose="02010504030101020102" pitchFamily="2" charset="0"/>
          <a:ea typeface="+mn-ea"/>
          <a:cs typeface="+mn-cs"/>
        </a:defRPr>
      </a:lvl6pPr>
      <a:lvl7pPr marL="0" indent="-274320" algn="l" defTabSz="685800" rtl="0" eaLnBrk="1" latinLnBrk="0" hangingPunct="1">
        <a:lnSpc>
          <a:spcPct val="100000"/>
        </a:lnSpc>
        <a:spcBef>
          <a:spcPts val="375"/>
        </a:spcBef>
        <a:buClr>
          <a:srgbClr val="FED925"/>
        </a:buClr>
        <a:buSzPct val="90000"/>
        <a:buFont typeface=".Hiragino Kaku Gothic Interface W3"/>
        <a:buChar char="▷"/>
        <a:defRPr sz="1800" b="0" i="0" kern="1200">
          <a:solidFill>
            <a:schemeClr val="tx2"/>
          </a:solidFill>
          <a:latin typeface="Tisa Offc Serif Pro" panose="02010504030101020102" pitchFamily="2" charset="0"/>
          <a:ea typeface="+mn-ea"/>
          <a:cs typeface="+mn-cs"/>
        </a:defRPr>
      </a:lvl7pPr>
      <a:lvl8pPr marL="457200" indent="-182880" algn="l" defTabSz="685800" rtl="0" eaLnBrk="1" latinLnBrk="0" hangingPunct="1">
        <a:lnSpc>
          <a:spcPct val="100000"/>
        </a:lnSpc>
        <a:spcBef>
          <a:spcPts val="375"/>
        </a:spcBef>
        <a:buClr>
          <a:schemeClr val="accent4"/>
        </a:buClr>
        <a:buSzPct val="110000"/>
        <a:buFont typeface="Courier New" panose="02070309020205020404" pitchFamily="49" charset="0"/>
        <a:buChar char="o"/>
        <a:defRPr sz="1600" b="0" i="0" kern="1200" spc="0">
          <a:solidFill>
            <a:schemeClr val="tx2"/>
          </a:solidFill>
          <a:latin typeface="Tisa Offc Serif Pro" panose="02010504030101020102" pitchFamily="2" charset="0"/>
          <a:ea typeface="+mn-ea"/>
          <a:cs typeface="+mn-cs"/>
        </a:defRPr>
      </a:lvl8pPr>
      <a:lvl9pPr marL="822960" indent="-182880" algn="l" defTabSz="685800" rtl="0" eaLnBrk="1" latinLnBrk="0" hangingPunct="1">
        <a:lnSpc>
          <a:spcPct val="100000"/>
        </a:lnSpc>
        <a:spcBef>
          <a:spcPts val="375"/>
        </a:spcBef>
        <a:buClr>
          <a:schemeClr val="accent5"/>
        </a:buClr>
        <a:buFont typeface="Orgon Slab Medium" panose="02000603000000020004" pitchFamily="50" charset="0"/>
        <a:buChar char="→"/>
        <a:defRPr sz="1400" b="0" i="0" kern="1200">
          <a:solidFill>
            <a:schemeClr val="tx2"/>
          </a:solidFill>
          <a:latin typeface="Tisa Offc Serif Pro" panose="02010504030101020102" pitchFamily="2" charset="0"/>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hyperlink" Target="mailto:registrar@mst.edu" TargetMode="Externa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mailto:registrar@mst.edu" TargetMode="External"/><Relationship Id="rId2" Type="http://schemas.openxmlformats.org/officeDocument/2006/relationships/hyperlink" Target="https://registrar.mst.edu/ferpa/" TargetMode="Externa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hyperlink" Target="mailto:registrar@mst.edu"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DC3C74D-08BA-7DD8-3C5D-35BFDEE8F5EF}"/>
              </a:ext>
            </a:extLst>
          </p:cNvPr>
          <p:cNvSpPr>
            <a:spLocks noGrp="1"/>
          </p:cNvSpPr>
          <p:nvPr>
            <p:ph type="ftr" sz="quarter" idx="3"/>
          </p:nvPr>
        </p:nvSpPr>
        <p:spPr/>
        <p:txBody>
          <a:bodyPr/>
          <a:lstStyle/>
          <a:p>
            <a:pPr algn="ctr"/>
            <a:r>
              <a:rPr lang="en-US" dirty="0"/>
              <a:t>Missouri University of Science and Technology</a:t>
            </a:r>
          </a:p>
        </p:txBody>
      </p:sp>
      <p:sp>
        <p:nvSpPr>
          <p:cNvPr id="9" name="Text Placeholder 8">
            <a:extLst>
              <a:ext uri="{FF2B5EF4-FFF2-40B4-BE49-F238E27FC236}">
                <a16:creationId xmlns:a16="http://schemas.microsoft.com/office/drawing/2014/main" id="{6824D461-9847-B4A6-9002-73F9FD3C7559}"/>
              </a:ext>
            </a:extLst>
          </p:cNvPr>
          <p:cNvSpPr>
            <a:spLocks noGrp="1"/>
          </p:cNvSpPr>
          <p:nvPr>
            <p:ph type="body" sz="quarter" idx="10"/>
          </p:nvPr>
        </p:nvSpPr>
        <p:spPr>
          <a:xfrm>
            <a:off x="390263" y="4090189"/>
            <a:ext cx="8118003" cy="280480"/>
          </a:xfrm>
        </p:spPr>
        <p:txBody>
          <a:bodyPr/>
          <a:lstStyle/>
          <a:p>
            <a:pPr algn="ctr"/>
            <a:r>
              <a:rPr lang="en-US" dirty="0"/>
              <a:t>Presented by: Crystal Wilson, Registrar’s Office</a:t>
            </a:r>
          </a:p>
        </p:txBody>
      </p:sp>
      <p:sp>
        <p:nvSpPr>
          <p:cNvPr id="7" name="Title 6">
            <a:extLst>
              <a:ext uri="{FF2B5EF4-FFF2-40B4-BE49-F238E27FC236}">
                <a16:creationId xmlns:a16="http://schemas.microsoft.com/office/drawing/2014/main" id="{B76BB6EB-F6A7-CA44-055F-96D3B4B1712F}"/>
              </a:ext>
            </a:extLst>
          </p:cNvPr>
          <p:cNvSpPr>
            <a:spLocks noGrp="1"/>
          </p:cNvSpPr>
          <p:nvPr>
            <p:ph type="title"/>
          </p:nvPr>
        </p:nvSpPr>
        <p:spPr/>
        <p:txBody>
          <a:bodyPr/>
          <a:lstStyle/>
          <a:p>
            <a:pPr algn="ctr"/>
            <a:r>
              <a:rPr lang="en-US" dirty="0"/>
              <a:t>FERPA</a:t>
            </a:r>
          </a:p>
        </p:txBody>
      </p:sp>
      <p:sp>
        <p:nvSpPr>
          <p:cNvPr id="8" name="Subtitle 7">
            <a:extLst>
              <a:ext uri="{FF2B5EF4-FFF2-40B4-BE49-F238E27FC236}">
                <a16:creationId xmlns:a16="http://schemas.microsoft.com/office/drawing/2014/main" id="{F9936897-D3DA-9F83-19CC-98953A84AC7B}"/>
              </a:ext>
            </a:extLst>
          </p:cNvPr>
          <p:cNvSpPr>
            <a:spLocks noGrp="1"/>
          </p:cNvSpPr>
          <p:nvPr>
            <p:ph type="subTitle" idx="1"/>
          </p:nvPr>
        </p:nvSpPr>
        <p:spPr>
          <a:xfrm>
            <a:off x="388392" y="2919647"/>
            <a:ext cx="8119872" cy="495309"/>
          </a:xfrm>
        </p:spPr>
        <p:txBody>
          <a:bodyPr/>
          <a:lstStyle/>
          <a:p>
            <a:pPr algn="ctr"/>
            <a:r>
              <a:rPr lang="en-US"/>
              <a:t>An Introduction </a:t>
            </a:r>
            <a:r>
              <a:rPr lang="en-US" dirty="0"/>
              <a:t>to the Family Educational </a:t>
            </a:r>
          </a:p>
          <a:p>
            <a:pPr algn="ctr"/>
            <a:r>
              <a:rPr lang="en-US" dirty="0"/>
              <a:t>Rights and Privacy Act</a:t>
            </a:r>
          </a:p>
        </p:txBody>
      </p:sp>
    </p:spTree>
    <p:extLst>
      <p:ext uri="{BB962C8B-B14F-4D97-AF65-F5344CB8AC3E}">
        <p14:creationId xmlns:p14="http://schemas.microsoft.com/office/powerpoint/2010/main" val="1818187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C9A77-F7C0-2A5C-EB38-F70BB27614C2}"/>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C08D5534-AAA9-AA35-F05D-C96397EB8A97}"/>
              </a:ext>
            </a:extLst>
          </p:cNvPr>
          <p:cNvSpPr>
            <a:spLocks noGrp="1"/>
          </p:cNvSpPr>
          <p:nvPr>
            <p:ph idx="1"/>
          </p:nvPr>
        </p:nvSpPr>
        <p:spPr/>
        <p:txBody>
          <a:bodyPr>
            <a:normAutofit/>
          </a:bodyPr>
          <a:lstStyle/>
          <a:p>
            <a:pPr lvl="1"/>
            <a:r>
              <a:rPr lang="en-US" dirty="0"/>
              <a:t>Social security number</a:t>
            </a:r>
          </a:p>
          <a:p>
            <a:pPr lvl="1"/>
            <a:r>
              <a:rPr lang="en-US" dirty="0"/>
              <a:t>Student number</a:t>
            </a:r>
          </a:p>
          <a:p>
            <a:pPr lvl="1"/>
            <a:r>
              <a:rPr lang="en-US" dirty="0"/>
              <a:t>Race/ethnicity/nationality</a:t>
            </a:r>
          </a:p>
          <a:p>
            <a:pPr lvl="1"/>
            <a:r>
              <a:rPr lang="en-US" dirty="0"/>
              <a:t>Gender</a:t>
            </a:r>
          </a:p>
          <a:p>
            <a:pPr lvl="1"/>
            <a:r>
              <a:rPr lang="en-US" dirty="0"/>
              <a:t>Student class schedule</a:t>
            </a:r>
          </a:p>
          <a:p>
            <a:pPr lvl="1"/>
            <a:r>
              <a:rPr lang="en-US" dirty="0"/>
              <a:t>Grades</a:t>
            </a:r>
          </a:p>
          <a:p>
            <a:pPr lvl="1"/>
            <a:r>
              <a:rPr lang="en-US" dirty="0"/>
              <a:t>Other “personally identifiable” information without written consent.</a:t>
            </a:r>
          </a:p>
        </p:txBody>
      </p:sp>
      <p:sp>
        <p:nvSpPr>
          <p:cNvPr id="2" name="Footer Placeholder 1">
            <a:extLst>
              <a:ext uri="{FF2B5EF4-FFF2-40B4-BE49-F238E27FC236}">
                <a16:creationId xmlns:a16="http://schemas.microsoft.com/office/drawing/2014/main" id="{B4BA59B1-961A-4AE1-807F-343728AB946B}"/>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0FABB14C-26E1-2809-36A5-084084156D17}"/>
              </a:ext>
            </a:extLst>
          </p:cNvPr>
          <p:cNvSpPr>
            <a:spLocks noGrp="1"/>
          </p:cNvSpPr>
          <p:nvPr>
            <p:ph type="title"/>
          </p:nvPr>
        </p:nvSpPr>
        <p:spPr/>
        <p:txBody>
          <a:bodyPr/>
          <a:lstStyle/>
          <a:p>
            <a:r>
              <a:rPr lang="en-US" dirty="0">
                <a:latin typeface="Arial" charset="0"/>
                <a:cs typeface="Arial" charset="0"/>
              </a:rPr>
              <a:t>What can I </a:t>
            </a:r>
            <a:r>
              <a:rPr lang="en-US" b="1" dirty="0">
                <a:latin typeface="Arial" charset="0"/>
                <a:cs typeface="Arial" charset="0"/>
              </a:rPr>
              <a:t>not</a:t>
            </a:r>
            <a:r>
              <a:rPr lang="en-US" dirty="0">
                <a:latin typeface="Arial" charset="0"/>
                <a:cs typeface="Arial" charset="0"/>
              </a:rPr>
              <a:t> release?</a:t>
            </a:r>
            <a:endParaRPr lang="en-US" dirty="0"/>
          </a:p>
        </p:txBody>
      </p:sp>
    </p:spTree>
    <p:extLst>
      <p:ext uri="{BB962C8B-B14F-4D97-AF65-F5344CB8AC3E}">
        <p14:creationId xmlns:p14="http://schemas.microsoft.com/office/powerpoint/2010/main" val="3170049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757F8-950B-AEF2-5222-E48F4C585760}"/>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8CAE18C0-70BE-D298-DB1B-DD2ACA64536D}"/>
              </a:ext>
            </a:extLst>
          </p:cNvPr>
          <p:cNvSpPr>
            <a:spLocks noGrp="1"/>
          </p:cNvSpPr>
          <p:nvPr>
            <p:ph idx="1"/>
          </p:nvPr>
        </p:nvSpPr>
        <p:spPr/>
        <p:txBody>
          <a:bodyPr>
            <a:normAutofit lnSpcReduction="10000"/>
          </a:bodyPr>
          <a:lstStyle/>
          <a:p>
            <a:pPr lvl="1"/>
            <a:r>
              <a:rPr lang="en-US" dirty="0"/>
              <a:t>To release any information, </a:t>
            </a:r>
            <a:r>
              <a:rPr lang="en-US" sz="2000" dirty="0"/>
              <a:t>other than directory information, to someone other than the student, the student must have given prior written consent.</a:t>
            </a:r>
          </a:p>
          <a:p>
            <a:pPr lvl="1"/>
            <a:r>
              <a:rPr lang="en-US" dirty="0"/>
              <a:t>The consent must:</a:t>
            </a:r>
          </a:p>
          <a:p>
            <a:pPr lvl="2"/>
            <a:r>
              <a:rPr lang="en-US" dirty="0"/>
              <a:t>Specify the records to be disclosed</a:t>
            </a:r>
          </a:p>
          <a:p>
            <a:pPr lvl="2"/>
            <a:r>
              <a:rPr lang="en-US" dirty="0"/>
              <a:t>State the purpose of the disclosure</a:t>
            </a:r>
          </a:p>
          <a:p>
            <a:pPr lvl="2"/>
            <a:r>
              <a:rPr lang="en-US" dirty="0"/>
              <a:t>Identify </a:t>
            </a:r>
            <a:r>
              <a:rPr lang="en-US"/>
              <a:t>the party </a:t>
            </a:r>
            <a:r>
              <a:rPr lang="en-US" dirty="0"/>
              <a:t>or class of parties to whom the disclosure may be made</a:t>
            </a:r>
          </a:p>
          <a:p>
            <a:pPr lvl="2"/>
            <a:r>
              <a:rPr lang="en-US" dirty="0"/>
              <a:t>Include a signature and date</a:t>
            </a:r>
          </a:p>
        </p:txBody>
      </p:sp>
      <p:sp>
        <p:nvSpPr>
          <p:cNvPr id="2" name="Footer Placeholder 1">
            <a:extLst>
              <a:ext uri="{FF2B5EF4-FFF2-40B4-BE49-F238E27FC236}">
                <a16:creationId xmlns:a16="http://schemas.microsoft.com/office/drawing/2014/main" id="{D4105D52-8057-746F-219A-83B503651422}"/>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D92B8F78-2006-AF8A-7D36-215006344DD2}"/>
              </a:ext>
            </a:extLst>
          </p:cNvPr>
          <p:cNvSpPr>
            <a:spLocks noGrp="1"/>
          </p:cNvSpPr>
          <p:nvPr>
            <p:ph type="title"/>
          </p:nvPr>
        </p:nvSpPr>
        <p:spPr/>
        <p:txBody>
          <a:bodyPr/>
          <a:lstStyle/>
          <a:p>
            <a:r>
              <a:rPr lang="en-US" dirty="0"/>
              <a:t>How can I release </a:t>
            </a:r>
            <a:br>
              <a:rPr lang="en-US" dirty="0"/>
            </a:br>
            <a:r>
              <a:rPr lang="en-US" dirty="0"/>
              <a:t>non-directory information?</a:t>
            </a:r>
          </a:p>
        </p:txBody>
      </p:sp>
    </p:spTree>
    <p:extLst>
      <p:ext uri="{BB962C8B-B14F-4D97-AF65-F5344CB8AC3E}">
        <p14:creationId xmlns:p14="http://schemas.microsoft.com/office/powerpoint/2010/main" val="1035521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2C676-B084-7920-9801-EF61C46C60AA}"/>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2E607629-180A-A03C-0D0C-5C8A31EFEE73}"/>
              </a:ext>
            </a:extLst>
          </p:cNvPr>
          <p:cNvSpPr>
            <a:spLocks noGrp="1"/>
          </p:cNvSpPr>
          <p:nvPr>
            <p:ph idx="1"/>
          </p:nvPr>
        </p:nvSpPr>
        <p:spPr/>
        <p:txBody>
          <a:bodyPr>
            <a:normAutofit/>
          </a:bodyPr>
          <a:lstStyle/>
          <a:p>
            <a:pPr lvl="1"/>
            <a:r>
              <a:rPr lang="en-US" dirty="0"/>
              <a:t>When the disclosure is:</a:t>
            </a:r>
          </a:p>
          <a:p>
            <a:pPr lvl="2"/>
            <a:r>
              <a:rPr lang="en-US" dirty="0"/>
              <a:t>to school officials who have a legitimate educational interest;</a:t>
            </a:r>
          </a:p>
          <a:p>
            <a:pPr lvl="2"/>
            <a:r>
              <a:rPr lang="en-US" dirty="0"/>
              <a:t>to federal, state, and local authorities involving an audit or evaluation of compliance with educational programs;</a:t>
            </a:r>
          </a:p>
          <a:p>
            <a:pPr lvl="2"/>
            <a:r>
              <a:rPr lang="en-US" dirty="0"/>
              <a:t>to organizations providing financial aid;</a:t>
            </a:r>
          </a:p>
          <a:p>
            <a:pPr lvl="2"/>
            <a:r>
              <a:rPr lang="en-US" dirty="0"/>
              <a:t>to organizations conducting studies on behalf of educational institutions;</a:t>
            </a:r>
          </a:p>
          <a:p>
            <a:pPr lvl="2"/>
            <a:r>
              <a:rPr lang="en-US" dirty="0"/>
              <a:t>to accrediting organizations;</a:t>
            </a:r>
          </a:p>
          <a:p>
            <a:pPr lvl="2"/>
            <a:endParaRPr lang="en-US" dirty="0"/>
          </a:p>
        </p:txBody>
      </p:sp>
      <p:sp>
        <p:nvSpPr>
          <p:cNvPr id="2" name="Footer Placeholder 1">
            <a:extLst>
              <a:ext uri="{FF2B5EF4-FFF2-40B4-BE49-F238E27FC236}">
                <a16:creationId xmlns:a16="http://schemas.microsoft.com/office/drawing/2014/main" id="{90233EA8-B0BD-2974-0AFA-77B17E678CDF}"/>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42E2C09F-91C3-E155-93B5-E60FFD0D4AF6}"/>
              </a:ext>
            </a:extLst>
          </p:cNvPr>
          <p:cNvSpPr>
            <a:spLocks noGrp="1"/>
          </p:cNvSpPr>
          <p:nvPr>
            <p:ph type="title"/>
          </p:nvPr>
        </p:nvSpPr>
        <p:spPr/>
        <p:txBody>
          <a:bodyPr/>
          <a:lstStyle/>
          <a:p>
            <a:r>
              <a:rPr lang="en-US" dirty="0"/>
              <a:t>When is the student’s consent not required to disclose information?</a:t>
            </a:r>
            <a:br>
              <a:rPr lang="en-US" dirty="0"/>
            </a:br>
            <a:br>
              <a:rPr lang="en-US" dirty="0"/>
            </a:br>
            <a:endParaRPr lang="en-US" dirty="0"/>
          </a:p>
        </p:txBody>
      </p:sp>
    </p:spTree>
    <p:extLst>
      <p:ext uri="{BB962C8B-B14F-4D97-AF65-F5344CB8AC3E}">
        <p14:creationId xmlns:p14="http://schemas.microsoft.com/office/powerpoint/2010/main" val="32448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D7E57-A625-2EF9-92F4-DBDA24195D02}"/>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F0FCFB65-FFE7-062E-CF42-02FAE725C781}"/>
              </a:ext>
            </a:extLst>
          </p:cNvPr>
          <p:cNvSpPr>
            <a:spLocks noGrp="1"/>
          </p:cNvSpPr>
          <p:nvPr>
            <p:ph idx="1"/>
          </p:nvPr>
        </p:nvSpPr>
        <p:spPr/>
        <p:txBody>
          <a:bodyPr>
            <a:normAutofit/>
          </a:bodyPr>
          <a:lstStyle/>
          <a:p>
            <a:pPr lvl="1"/>
            <a:r>
              <a:rPr lang="en-US" dirty="0"/>
              <a:t>When the disclosure is:</a:t>
            </a:r>
          </a:p>
          <a:p>
            <a:pPr lvl="2"/>
            <a:r>
              <a:rPr lang="en-US" dirty="0"/>
              <a:t>in a health or safety emergency;</a:t>
            </a:r>
          </a:p>
          <a:p>
            <a:pPr lvl="2"/>
            <a:r>
              <a:rPr lang="en-US" dirty="0"/>
              <a:t>to comply with a judicial order or subpoena;</a:t>
            </a:r>
          </a:p>
          <a:p>
            <a:pPr lvl="2"/>
            <a:r>
              <a:rPr lang="en-US" dirty="0"/>
              <a:t>releasing directory information.</a:t>
            </a:r>
          </a:p>
        </p:txBody>
      </p:sp>
      <p:sp>
        <p:nvSpPr>
          <p:cNvPr id="2" name="Footer Placeholder 1">
            <a:extLst>
              <a:ext uri="{FF2B5EF4-FFF2-40B4-BE49-F238E27FC236}">
                <a16:creationId xmlns:a16="http://schemas.microsoft.com/office/drawing/2014/main" id="{C84A3476-3077-2983-5389-CAC060645229}"/>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0936B6CB-CDDB-B138-2DCB-EA51D9B4AA80}"/>
              </a:ext>
            </a:extLst>
          </p:cNvPr>
          <p:cNvSpPr>
            <a:spLocks noGrp="1"/>
          </p:cNvSpPr>
          <p:nvPr>
            <p:ph type="title"/>
          </p:nvPr>
        </p:nvSpPr>
        <p:spPr/>
        <p:txBody>
          <a:bodyPr/>
          <a:lstStyle/>
          <a:p>
            <a:r>
              <a:rPr lang="en-US" dirty="0"/>
              <a:t>When is the student’s consent not required to disclose information (continued)?</a:t>
            </a:r>
            <a:br>
              <a:rPr lang="en-US" dirty="0"/>
            </a:br>
            <a:endParaRPr lang="en-US" dirty="0"/>
          </a:p>
        </p:txBody>
      </p:sp>
    </p:spTree>
    <p:extLst>
      <p:ext uri="{BB962C8B-B14F-4D97-AF65-F5344CB8AC3E}">
        <p14:creationId xmlns:p14="http://schemas.microsoft.com/office/powerpoint/2010/main" val="3565952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267AD-9B02-B3F5-3F1B-C5BBE2E4885A}"/>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2D5863A1-B10B-2A58-A79E-29A24408D344}"/>
              </a:ext>
            </a:extLst>
          </p:cNvPr>
          <p:cNvSpPr>
            <a:spLocks noGrp="1"/>
          </p:cNvSpPr>
          <p:nvPr>
            <p:ph idx="1"/>
          </p:nvPr>
        </p:nvSpPr>
        <p:spPr/>
        <p:txBody>
          <a:bodyPr>
            <a:normAutofit/>
          </a:bodyPr>
          <a:lstStyle/>
          <a:p>
            <a:pPr lvl="1"/>
            <a:r>
              <a:rPr lang="en-US" dirty="0"/>
              <a:t>In accordance with S&amp;T’s FERPA policies, you may release directory information if the student has not asked that it be withheld.</a:t>
            </a:r>
          </a:p>
        </p:txBody>
      </p:sp>
      <p:sp>
        <p:nvSpPr>
          <p:cNvPr id="2" name="Footer Placeholder 1">
            <a:extLst>
              <a:ext uri="{FF2B5EF4-FFF2-40B4-BE49-F238E27FC236}">
                <a16:creationId xmlns:a16="http://schemas.microsoft.com/office/drawing/2014/main" id="{18A1A32C-E941-C23F-A4B8-AA0546DCACB7}"/>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0C3BF928-4742-0497-7741-812428A90EF7}"/>
              </a:ext>
            </a:extLst>
          </p:cNvPr>
          <p:cNvSpPr>
            <a:spLocks noGrp="1"/>
          </p:cNvSpPr>
          <p:nvPr>
            <p:ph type="title"/>
          </p:nvPr>
        </p:nvSpPr>
        <p:spPr/>
        <p:txBody>
          <a:bodyPr/>
          <a:lstStyle/>
          <a:p>
            <a:r>
              <a:rPr lang="en-US" dirty="0"/>
              <a:t>S&amp;T’s policy regarding release of information</a:t>
            </a:r>
            <a:br>
              <a:rPr lang="en-US" dirty="0"/>
            </a:br>
            <a:br>
              <a:rPr lang="en-US" dirty="0"/>
            </a:br>
            <a:br>
              <a:rPr lang="en-US" dirty="0"/>
            </a:br>
            <a:endParaRPr lang="en-US" dirty="0"/>
          </a:p>
        </p:txBody>
      </p:sp>
    </p:spTree>
    <p:extLst>
      <p:ext uri="{BB962C8B-B14F-4D97-AF65-F5344CB8AC3E}">
        <p14:creationId xmlns:p14="http://schemas.microsoft.com/office/powerpoint/2010/main" val="2456082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51E56-EEC4-4C43-BB6B-03213ADC899D}"/>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BC31CC17-986B-891A-4A5B-1FBC505BA850}"/>
              </a:ext>
            </a:extLst>
          </p:cNvPr>
          <p:cNvSpPr>
            <a:spLocks noGrp="1"/>
          </p:cNvSpPr>
          <p:nvPr>
            <p:ph idx="1"/>
          </p:nvPr>
        </p:nvSpPr>
        <p:spPr/>
        <p:txBody>
          <a:bodyPr>
            <a:normAutofit/>
          </a:bodyPr>
          <a:lstStyle/>
          <a:p>
            <a:pPr lvl="1"/>
            <a:r>
              <a:rPr lang="en-US" dirty="0"/>
              <a:t>Students may file complaints with the U.S. Department of Education.</a:t>
            </a:r>
          </a:p>
          <a:p>
            <a:pPr lvl="1"/>
            <a:r>
              <a:rPr lang="en-US" dirty="0"/>
              <a:t>The Family Policy Compliance Office (FPCO) is authorized by the Secretary of Education to investigate, process, and review complaints and violations under FERPA.</a:t>
            </a:r>
          </a:p>
          <a:p>
            <a:pPr lvl="1"/>
            <a:r>
              <a:rPr lang="en-US" dirty="0"/>
              <a:t>If a complaint is found to be valid, the institution may lose Department of Education funds, for instance federal financial aid.</a:t>
            </a:r>
          </a:p>
          <a:p>
            <a:pPr lvl="1"/>
            <a:r>
              <a:rPr lang="en-US" dirty="0"/>
              <a:t>Generally, this is done only if compliance cannot be secured with voluntary means.</a:t>
            </a:r>
          </a:p>
          <a:p>
            <a:pPr lvl="1"/>
            <a:endParaRPr lang="en-US" dirty="0"/>
          </a:p>
          <a:p>
            <a:pPr lvl="1"/>
            <a:endParaRPr lang="en-US" dirty="0"/>
          </a:p>
          <a:p>
            <a:pPr lvl="1"/>
            <a:endParaRPr lang="en-US" dirty="0"/>
          </a:p>
        </p:txBody>
      </p:sp>
      <p:sp>
        <p:nvSpPr>
          <p:cNvPr id="2" name="Footer Placeholder 1">
            <a:extLst>
              <a:ext uri="{FF2B5EF4-FFF2-40B4-BE49-F238E27FC236}">
                <a16:creationId xmlns:a16="http://schemas.microsoft.com/office/drawing/2014/main" id="{A6692309-51CE-43E2-00A7-B8440AFB9910}"/>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D8E56743-DCE6-78AD-997B-65AD5CC05170}"/>
              </a:ext>
            </a:extLst>
          </p:cNvPr>
          <p:cNvSpPr>
            <a:spLocks noGrp="1"/>
          </p:cNvSpPr>
          <p:nvPr>
            <p:ph type="title"/>
          </p:nvPr>
        </p:nvSpPr>
        <p:spPr/>
        <p:txBody>
          <a:bodyPr/>
          <a:lstStyle/>
          <a:p>
            <a:pPr algn="ctr"/>
            <a:r>
              <a:rPr lang="en-US" sz="3200" dirty="0">
                <a:latin typeface="Arial" charset="0"/>
                <a:cs typeface="Arial" charset="0"/>
              </a:rPr>
              <a:t>What is the penalty of violating FERPA and how would anyone know?</a:t>
            </a:r>
            <a:br>
              <a:rPr lang="en-US" dirty="0"/>
            </a:br>
            <a:endParaRPr lang="en-US" dirty="0"/>
          </a:p>
        </p:txBody>
      </p:sp>
    </p:spTree>
    <p:extLst>
      <p:ext uri="{BB962C8B-B14F-4D97-AF65-F5344CB8AC3E}">
        <p14:creationId xmlns:p14="http://schemas.microsoft.com/office/powerpoint/2010/main" val="2062283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55536-159B-3536-FE40-F7B2DE478B98}"/>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E6BDDE59-71FA-8CA2-3933-F71A481C4B0C}"/>
              </a:ext>
            </a:extLst>
          </p:cNvPr>
          <p:cNvSpPr>
            <a:spLocks noGrp="1"/>
          </p:cNvSpPr>
          <p:nvPr>
            <p:ph idx="1"/>
          </p:nvPr>
        </p:nvSpPr>
        <p:spPr/>
        <p:txBody>
          <a:bodyPr>
            <a:normAutofit fontScale="92500" lnSpcReduction="10000"/>
          </a:bodyPr>
          <a:lstStyle/>
          <a:p>
            <a:pPr lvl="1"/>
            <a:r>
              <a:rPr lang="en-US" dirty="0"/>
              <a:t>Institutions may </a:t>
            </a:r>
            <a:r>
              <a:rPr lang="en-US" b="1" dirty="0"/>
              <a:t>not </a:t>
            </a:r>
            <a:r>
              <a:rPr lang="en-US" dirty="0"/>
              <a:t>disclose information about a student </a:t>
            </a:r>
            <a:r>
              <a:rPr lang="en-US" b="1" dirty="0"/>
              <a:t>without a student’s written consent </a:t>
            </a:r>
            <a:r>
              <a:rPr lang="en-US" dirty="0"/>
              <a:t>(with few exceptions).</a:t>
            </a:r>
          </a:p>
          <a:p>
            <a:pPr lvl="1"/>
            <a:r>
              <a:rPr lang="en-US" dirty="0"/>
              <a:t>You as a GTA, could be the </a:t>
            </a:r>
            <a:r>
              <a:rPr lang="en-US" sz="2000" dirty="0">
                <a:latin typeface="Arial" charset="0"/>
                <a:cs typeface="Arial" charset="0"/>
              </a:rPr>
              <a:t>one who is asked for information, so you need to know what to release, about whom, to whom and when.</a:t>
            </a:r>
          </a:p>
          <a:p>
            <a:pPr lvl="1"/>
            <a:r>
              <a:rPr lang="en-US" dirty="0"/>
              <a:t>You need to know how </a:t>
            </a:r>
            <a:r>
              <a:rPr lang="en-US" sz="2000" dirty="0">
                <a:latin typeface="Arial" charset="0"/>
                <a:cs typeface="Arial" charset="0"/>
              </a:rPr>
              <a:t>to record requests for release of information.</a:t>
            </a:r>
          </a:p>
          <a:p>
            <a:pPr lvl="1"/>
            <a:r>
              <a:rPr lang="en-US" dirty="0">
                <a:latin typeface="Arial" charset="0"/>
                <a:cs typeface="Arial" charset="0"/>
              </a:rPr>
              <a:t>Most of you will not have </a:t>
            </a:r>
            <a:r>
              <a:rPr lang="en-US" sz="2000" dirty="0">
                <a:latin typeface="Arial" charset="0"/>
                <a:cs typeface="Arial" charset="0"/>
              </a:rPr>
              <a:t>access to the data inside PS, however you will have access to data inside canvas or paper tests/quizzes or homework.</a:t>
            </a:r>
          </a:p>
          <a:p>
            <a:pPr lvl="1"/>
            <a:r>
              <a:rPr lang="en-US" b="1" dirty="0"/>
              <a:t>When in doubt contact the Registrar’s Office at 573-341-4181 or </a:t>
            </a:r>
            <a:r>
              <a:rPr lang="en-US" b="1">
                <a:hlinkClick r:id="rId2"/>
              </a:rPr>
              <a:t>registrar@mst.edu</a:t>
            </a:r>
            <a:r>
              <a:rPr lang="en-US" b="1"/>
              <a:t>.</a:t>
            </a:r>
            <a:endParaRPr lang="en-US" b="1" dirty="0"/>
          </a:p>
          <a:p>
            <a:pPr lvl="1"/>
            <a:endParaRPr lang="en-US" dirty="0"/>
          </a:p>
          <a:p>
            <a:pPr lvl="1"/>
            <a:endParaRPr lang="en-US" dirty="0"/>
          </a:p>
          <a:p>
            <a:pPr lvl="1"/>
            <a:endParaRPr lang="en-US" dirty="0"/>
          </a:p>
        </p:txBody>
      </p:sp>
      <p:sp>
        <p:nvSpPr>
          <p:cNvPr id="2" name="Footer Placeholder 1">
            <a:extLst>
              <a:ext uri="{FF2B5EF4-FFF2-40B4-BE49-F238E27FC236}">
                <a16:creationId xmlns:a16="http://schemas.microsoft.com/office/drawing/2014/main" id="{5FC12273-E4AE-AAC9-B558-8087EFA46EF8}"/>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95C05639-5F00-2628-9FD3-2D0AD58C765E}"/>
              </a:ext>
            </a:extLst>
          </p:cNvPr>
          <p:cNvSpPr>
            <a:spLocks noGrp="1"/>
          </p:cNvSpPr>
          <p:nvPr>
            <p:ph type="title"/>
          </p:nvPr>
        </p:nvSpPr>
        <p:spPr/>
        <p:txBody>
          <a:bodyPr/>
          <a:lstStyle/>
          <a:p>
            <a:pPr algn="ctr"/>
            <a:r>
              <a:rPr lang="en-US" sz="3200" dirty="0">
                <a:latin typeface="Arial" charset="0"/>
                <a:cs typeface="Arial" charset="0"/>
              </a:rPr>
              <a:t>FERPA bottom line for you</a:t>
            </a:r>
            <a:br>
              <a:rPr lang="en-US" sz="3200" dirty="0"/>
            </a:br>
            <a:br>
              <a:rPr lang="en-US" dirty="0"/>
            </a:br>
            <a:endParaRPr lang="en-US" dirty="0"/>
          </a:p>
        </p:txBody>
      </p:sp>
    </p:spTree>
    <p:extLst>
      <p:ext uri="{BB962C8B-B14F-4D97-AF65-F5344CB8AC3E}">
        <p14:creationId xmlns:p14="http://schemas.microsoft.com/office/powerpoint/2010/main" val="1737905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1C0B6-FDF9-481B-0CD7-0DDD6D08C692}"/>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BE87FAA5-1473-5570-7511-3E608F23D950}"/>
              </a:ext>
            </a:extLst>
          </p:cNvPr>
          <p:cNvSpPr>
            <a:spLocks noGrp="1"/>
          </p:cNvSpPr>
          <p:nvPr>
            <p:ph idx="1"/>
          </p:nvPr>
        </p:nvSpPr>
        <p:spPr/>
        <p:txBody>
          <a:bodyPr>
            <a:normAutofit/>
          </a:bodyPr>
          <a:lstStyle/>
          <a:p>
            <a:pPr lvl="1"/>
            <a:r>
              <a:rPr lang="en-US" dirty="0"/>
              <a:t>If you are asked to share information, a student may sign a release form giving you authority to speak directly with individuals regarding this student’s academic record.  </a:t>
            </a:r>
          </a:p>
          <a:p>
            <a:pPr lvl="1"/>
            <a:r>
              <a:rPr lang="en-US" dirty="0"/>
              <a:t> You will need to keep this release form, usually the department administrative assistant has a file, as a record of the release. </a:t>
            </a:r>
          </a:p>
          <a:p>
            <a:pPr lvl="1"/>
            <a:endParaRPr lang="en-US" dirty="0"/>
          </a:p>
          <a:p>
            <a:pPr lvl="1"/>
            <a:endParaRPr lang="en-US" dirty="0"/>
          </a:p>
        </p:txBody>
      </p:sp>
      <p:sp>
        <p:nvSpPr>
          <p:cNvPr id="2" name="Footer Placeholder 1">
            <a:extLst>
              <a:ext uri="{FF2B5EF4-FFF2-40B4-BE49-F238E27FC236}">
                <a16:creationId xmlns:a16="http://schemas.microsoft.com/office/drawing/2014/main" id="{7521CF03-E7A5-14B1-CC21-CEF62E359E05}"/>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9B474C4A-B57D-BC9C-A707-D1F08DE6A456}"/>
              </a:ext>
            </a:extLst>
          </p:cNvPr>
          <p:cNvSpPr>
            <a:spLocks noGrp="1"/>
          </p:cNvSpPr>
          <p:nvPr>
            <p:ph type="title"/>
          </p:nvPr>
        </p:nvSpPr>
        <p:spPr/>
        <p:txBody>
          <a:bodyPr/>
          <a:lstStyle/>
          <a:p>
            <a:pPr algn="ctr"/>
            <a:r>
              <a:rPr lang="en-US" sz="3200" b="1" dirty="0"/>
              <a:t>Non-Directory Information Release Form</a:t>
            </a:r>
            <a:br>
              <a:rPr lang="en-US" sz="3200" dirty="0"/>
            </a:br>
            <a:br>
              <a:rPr lang="en-US" sz="3200" dirty="0"/>
            </a:br>
            <a:br>
              <a:rPr lang="en-US" dirty="0"/>
            </a:br>
            <a:endParaRPr lang="en-US" dirty="0"/>
          </a:p>
        </p:txBody>
      </p:sp>
    </p:spTree>
    <p:extLst>
      <p:ext uri="{BB962C8B-B14F-4D97-AF65-F5344CB8AC3E}">
        <p14:creationId xmlns:p14="http://schemas.microsoft.com/office/powerpoint/2010/main" val="4126684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D80D3-1241-1C04-2251-371BE0ACE639}"/>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CC3474D1-6728-7CC7-7871-734823CF49D2}"/>
              </a:ext>
            </a:extLst>
          </p:cNvPr>
          <p:cNvSpPr>
            <a:spLocks noGrp="1"/>
          </p:cNvSpPr>
          <p:nvPr>
            <p:ph idx="1"/>
          </p:nvPr>
        </p:nvSpPr>
        <p:spPr/>
        <p:txBody>
          <a:bodyPr>
            <a:normAutofit/>
          </a:bodyPr>
          <a:lstStyle/>
          <a:p>
            <a:pPr lvl="1"/>
            <a:r>
              <a:rPr lang="en-US" dirty="0"/>
              <a:t>Instructors cannot leave homework/tests outside door in pile for students to go through and find their own.</a:t>
            </a:r>
          </a:p>
          <a:p>
            <a:pPr lvl="1"/>
            <a:r>
              <a:rPr lang="en-US" dirty="0"/>
              <a:t>Instructors cannot post scores by number/identifying information for students to see. </a:t>
            </a:r>
          </a:p>
          <a:p>
            <a:pPr lvl="1"/>
            <a:r>
              <a:rPr lang="en-US" dirty="0"/>
              <a:t>When sending a group email with grading or specific academic information, the sender must use the BCC option. </a:t>
            </a:r>
          </a:p>
          <a:p>
            <a:pPr lvl="1"/>
            <a:r>
              <a:rPr lang="en-US" dirty="0"/>
              <a:t>If someone has a FERPA block, you cannot even say that they are a student.</a:t>
            </a:r>
          </a:p>
          <a:p>
            <a:pPr lvl="1"/>
            <a:endParaRPr lang="en-US" dirty="0"/>
          </a:p>
          <a:p>
            <a:pPr lvl="1"/>
            <a:endParaRPr lang="en-US" dirty="0"/>
          </a:p>
        </p:txBody>
      </p:sp>
      <p:sp>
        <p:nvSpPr>
          <p:cNvPr id="2" name="Footer Placeholder 1">
            <a:extLst>
              <a:ext uri="{FF2B5EF4-FFF2-40B4-BE49-F238E27FC236}">
                <a16:creationId xmlns:a16="http://schemas.microsoft.com/office/drawing/2014/main" id="{8EEB6B9D-02E7-E3A0-934D-A8CD358CDC2E}"/>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4F27A383-67F3-4156-6F42-5F01C9EFE24D}"/>
              </a:ext>
            </a:extLst>
          </p:cNvPr>
          <p:cNvSpPr>
            <a:spLocks noGrp="1"/>
          </p:cNvSpPr>
          <p:nvPr>
            <p:ph type="title"/>
          </p:nvPr>
        </p:nvSpPr>
        <p:spPr/>
        <p:txBody>
          <a:bodyPr/>
          <a:lstStyle/>
          <a:p>
            <a:pPr algn="ctr"/>
            <a:r>
              <a:rPr lang="en-US" sz="3200" dirty="0"/>
              <a:t>Interesting FERPA Facts</a:t>
            </a: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1660805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FA812-5C43-90C0-1F34-21F3657B2BA2}"/>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B4BD337E-8C14-1629-1A72-9F13C31C6D6B}"/>
              </a:ext>
            </a:extLst>
          </p:cNvPr>
          <p:cNvSpPr>
            <a:spLocks noGrp="1"/>
          </p:cNvSpPr>
          <p:nvPr>
            <p:ph idx="1"/>
          </p:nvPr>
        </p:nvSpPr>
        <p:spPr/>
        <p:txBody>
          <a:bodyPr>
            <a:normAutofit/>
          </a:bodyPr>
          <a:lstStyle/>
          <a:p>
            <a:pPr marL="7937" lvl="1" indent="0" algn="ctr">
              <a:buNone/>
            </a:pPr>
            <a:r>
              <a:rPr lang="en-US" sz="5000" dirty="0"/>
              <a:t>FERPA </a:t>
            </a:r>
          </a:p>
          <a:p>
            <a:pPr marL="7937" lvl="1" indent="0" algn="ctr">
              <a:buNone/>
            </a:pPr>
            <a:r>
              <a:rPr lang="en-US" sz="5000" dirty="0"/>
              <a:t>Quiz</a:t>
            </a:r>
          </a:p>
          <a:p>
            <a:pPr lvl="1"/>
            <a:endParaRPr lang="en-US" dirty="0"/>
          </a:p>
          <a:p>
            <a:pPr lvl="1"/>
            <a:endParaRPr lang="en-US" dirty="0"/>
          </a:p>
        </p:txBody>
      </p:sp>
      <p:sp>
        <p:nvSpPr>
          <p:cNvPr id="2" name="Footer Placeholder 1">
            <a:extLst>
              <a:ext uri="{FF2B5EF4-FFF2-40B4-BE49-F238E27FC236}">
                <a16:creationId xmlns:a16="http://schemas.microsoft.com/office/drawing/2014/main" id="{D28C3D4D-0A1A-136A-D037-2D6E49305801}"/>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5A1FF130-DFB6-2218-52EE-99BC1599EC7F}"/>
              </a:ext>
            </a:extLst>
          </p:cNvPr>
          <p:cNvSpPr>
            <a:spLocks noGrp="1"/>
          </p:cNvSpPr>
          <p:nvPr>
            <p:ph type="title"/>
          </p:nvPr>
        </p:nvSpPr>
        <p:spPr/>
        <p:txBody>
          <a:bodyPr/>
          <a:lstStyle/>
          <a:p>
            <a:pPr algn="ct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139345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FCB8CD73-FF1E-0957-1B29-4C56D47ED0BD}"/>
              </a:ext>
            </a:extLst>
          </p:cNvPr>
          <p:cNvSpPr>
            <a:spLocks noGrp="1"/>
          </p:cNvSpPr>
          <p:nvPr>
            <p:ph idx="1"/>
          </p:nvPr>
        </p:nvSpPr>
        <p:spPr/>
        <p:txBody>
          <a:bodyPr>
            <a:normAutofit/>
          </a:bodyPr>
          <a:lstStyle/>
          <a:p>
            <a:pPr lvl="1"/>
            <a:r>
              <a:rPr lang="en-US" dirty="0"/>
              <a:t>This is an overview of FERPA and is not meant to answer every question you may face.</a:t>
            </a:r>
          </a:p>
          <a:p>
            <a:pPr lvl="1"/>
            <a:r>
              <a:rPr lang="en-US" dirty="0"/>
              <a:t>Campus policies have been developed to comply with FERPA </a:t>
            </a:r>
            <a:r>
              <a:rPr lang="en-US" dirty="0">
                <a:solidFill>
                  <a:srgbClr val="2F5E1C"/>
                </a:solidFill>
                <a:hlinkClick r:id="rId2">
                  <a:extLst>
                    <a:ext uri="{A12FA001-AC4F-418D-AE19-62706E023703}">
                      <ahyp:hlinkClr xmlns:ahyp="http://schemas.microsoft.com/office/drawing/2018/hyperlinkcolor" val="tx"/>
                    </a:ext>
                  </a:extLst>
                </a:hlinkClick>
              </a:rPr>
              <a:t>https://registrar.mst.edu/ferpa/</a:t>
            </a:r>
            <a:r>
              <a:rPr lang="en-US" dirty="0">
                <a:solidFill>
                  <a:srgbClr val="2F5E1C"/>
                </a:solidFill>
              </a:rPr>
              <a:t>  </a:t>
            </a:r>
          </a:p>
          <a:p>
            <a:pPr lvl="1"/>
            <a:r>
              <a:rPr lang="en-US" dirty="0"/>
              <a:t>If you have questions about a situation, contact the Office of the Registrar at 573-341-4181 or </a:t>
            </a:r>
            <a:r>
              <a:rPr lang="en-US" dirty="0">
                <a:hlinkClick r:id="rId3"/>
              </a:rPr>
              <a:t>registrar@mst.edu</a:t>
            </a:r>
            <a:r>
              <a:rPr lang="en-US" dirty="0"/>
              <a:t>.</a:t>
            </a:r>
          </a:p>
          <a:p>
            <a:pPr lvl="1"/>
            <a:endParaRPr lang="en-US" dirty="0"/>
          </a:p>
        </p:txBody>
      </p:sp>
      <p:sp>
        <p:nvSpPr>
          <p:cNvPr id="2" name="Footer Placeholder 1">
            <a:extLst>
              <a:ext uri="{FF2B5EF4-FFF2-40B4-BE49-F238E27FC236}">
                <a16:creationId xmlns:a16="http://schemas.microsoft.com/office/drawing/2014/main" id="{5344EFE2-02B2-4B3F-07DF-8D421B78A979}"/>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57E3B153-5CBB-1F1D-0CD0-9E4FC03D52F8}"/>
              </a:ext>
            </a:extLst>
          </p:cNvPr>
          <p:cNvSpPr>
            <a:spLocks noGrp="1"/>
          </p:cNvSpPr>
          <p:nvPr>
            <p:ph type="title"/>
          </p:nvPr>
        </p:nvSpPr>
        <p:spPr/>
        <p:txBody>
          <a:bodyPr/>
          <a:lstStyle/>
          <a:p>
            <a:pPr algn="ctr"/>
            <a:r>
              <a:rPr lang="en-US" dirty="0"/>
              <a:t>Introduction</a:t>
            </a:r>
          </a:p>
        </p:txBody>
      </p:sp>
    </p:spTree>
    <p:extLst>
      <p:ext uri="{BB962C8B-B14F-4D97-AF65-F5344CB8AC3E}">
        <p14:creationId xmlns:p14="http://schemas.microsoft.com/office/powerpoint/2010/main" val="3157815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7BF80-CAE4-4FEA-FDE9-FA33F1756AC3}"/>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C5459239-7D2A-D59D-4108-1BF29F62D01A}"/>
              </a:ext>
            </a:extLst>
          </p:cNvPr>
          <p:cNvSpPr>
            <a:spLocks noGrp="1"/>
          </p:cNvSpPr>
          <p:nvPr>
            <p:ph idx="1"/>
          </p:nvPr>
        </p:nvSpPr>
        <p:spPr/>
        <p:txBody>
          <a:bodyPr>
            <a:normAutofit/>
          </a:bodyPr>
          <a:lstStyle/>
          <a:p>
            <a:pPr marL="7937" lvl="1" indent="0">
              <a:buNone/>
            </a:pPr>
            <a:r>
              <a:rPr lang="en-US" dirty="0"/>
              <a:t>A parent calls and asks for a list of your class roster with their contact information and recent test scores.   They feel their student’s grade was lower than the rest of the class.   </a:t>
            </a:r>
          </a:p>
          <a:p>
            <a:pPr marL="7937" lvl="1" indent="0">
              <a:buNone/>
            </a:pPr>
            <a:endParaRPr lang="en-US" dirty="0"/>
          </a:p>
          <a:p>
            <a:pPr marL="7937" lvl="1" indent="0">
              <a:buNone/>
            </a:pPr>
            <a:r>
              <a:rPr lang="en-US" dirty="0"/>
              <a:t>Can you give them the information?</a:t>
            </a:r>
          </a:p>
          <a:p>
            <a:pPr lvl="1"/>
            <a:endParaRPr lang="en-US" dirty="0"/>
          </a:p>
        </p:txBody>
      </p:sp>
      <p:sp>
        <p:nvSpPr>
          <p:cNvPr id="2" name="Footer Placeholder 1">
            <a:extLst>
              <a:ext uri="{FF2B5EF4-FFF2-40B4-BE49-F238E27FC236}">
                <a16:creationId xmlns:a16="http://schemas.microsoft.com/office/drawing/2014/main" id="{8C4B69B9-5CEF-253D-6CC8-5AA3993F6199}"/>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48692904-C5BF-1084-2286-19B369615A87}"/>
              </a:ext>
            </a:extLst>
          </p:cNvPr>
          <p:cNvSpPr>
            <a:spLocks noGrp="1"/>
          </p:cNvSpPr>
          <p:nvPr>
            <p:ph type="title"/>
          </p:nvPr>
        </p:nvSpPr>
        <p:spPr/>
        <p:txBody>
          <a:bodyPr/>
          <a:lstStyle/>
          <a:p>
            <a:pPr algn="ctr"/>
            <a:r>
              <a:rPr lang="en-US" sz="3200" dirty="0"/>
              <a:t>QUESTION</a:t>
            </a: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1146516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24F13-7195-D50D-EE9C-2E622148B4FB}"/>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BE8F24E7-F5E1-AB06-1978-534BD894A968}"/>
              </a:ext>
            </a:extLst>
          </p:cNvPr>
          <p:cNvSpPr>
            <a:spLocks noGrp="1"/>
          </p:cNvSpPr>
          <p:nvPr>
            <p:ph idx="1"/>
          </p:nvPr>
        </p:nvSpPr>
        <p:spPr/>
        <p:txBody>
          <a:bodyPr>
            <a:normAutofit/>
          </a:bodyPr>
          <a:lstStyle/>
          <a:p>
            <a:pPr marL="7937" lvl="1" indent="0">
              <a:buNone/>
            </a:pPr>
            <a:r>
              <a:rPr lang="en-US" dirty="0"/>
              <a:t>NO-You cannot give any information that they are asking. </a:t>
            </a:r>
          </a:p>
          <a:p>
            <a:pPr marL="7937" lvl="1" indent="0">
              <a:buNone/>
            </a:pPr>
            <a:endParaRPr lang="en-US" dirty="0"/>
          </a:p>
          <a:p>
            <a:pPr marL="7937" lvl="1" indent="0">
              <a:buNone/>
            </a:pPr>
            <a:r>
              <a:rPr lang="en-US" dirty="0"/>
              <a:t>The parent does not have any need to know about class students or grades.   Even their own student should not have access to the rest of the class grades. </a:t>
            </a:r>
          </a:p>
          <a:p>
            <a:pPr lvl="1"/>
            <a:endParaRPr lang="en-US" dirty="0"/>
          </a:p>
        </p:txBody>
      </p:sp>
      <p:sp>
        <p:nvSpPr>
          <p:cNvPr id="2" name="Footer Placeholder 1">
            <a:extLst>
              <a:ext uri="{FF2B5EF4-FFF2-40B4-BE49-F238E27FC236}">
                <a16:creationId xmlns:a16="http://schemas.microsoft.com/office/drawing/2014/main" id="{666096E0-1F65-6B67-6231-21F40B603815}"/>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3AD5DD72-95B8-0677-F8B4-5DC7A7268637}"/>
              </a:ext>
            </a:extLst>
          </p:cNvPr>
          <p:cNvSpPr>
            <a:spLocks noGrp="1"/>
          </p:cNvSpPr>
          <p:nvPr>
            <p:ph type="title"/>
          </p:nvPr>
        </p:nvSpPr>
        <p:spPr/>
        <p:txBody>
          <a:bodyPr/>
          <a:lstStyle/>
          <a:p>
            <a:pPr algn="ctr"/>
            <a:r>
              <a:rPr lang="en-US" sz="3200" dirty="0"/>
              <a:t>ANSWER</a:t>
            </a:r>
            <a:br>
              <a:rPr lang="en-US" sz="3200" dirty="0"/>
            </a:b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3334821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535F1-B865-6AA3-2CA5-EB8F5D9510C9}"/>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F3618A65-2E38-EB29-DDC1-82AE8A62D7CE}"/>
              </a:ext>
            </a:extLst>
          </p:cNvPr>
          <p:cNvSpPr>
            <a:spLocks noGrp="1"/>
          </p:cNvSpPr>
          <p:nvPr>
            <p:ph idx="1"/>
          </p:nvPr>
        </p:nvSpPr>
        <p:spPr/>
        <p:txBody>
          <a:bodyPr>
            <a:normAutofit/>
          </a:bodyPr>
          <a:lstStyle/>
          <a:p>
            <a:pPr marL="7937" lvl="1" indent="0">
              <a:buNone/>
            </a:pPr>
            <a:r>
              <a:rPr lang="en-US" dirty="0"/>
              <a:t>An employer calls regarding a student in your class. He is interested in hiring this student, but would like to speak with them. He asks you for their phone number. </a:t>
            </a:r>
          </a:p>
          <a:p>
            <a:pPr marL="7937" lvl="1" indent="0">
              <a:buNone/>
            </a:pPr>
            <a:endParaRPr lang="en-US" dirty="0"/>
          </a:p>
          <a:p>
            <a:pPr marL="7937" lvl="1" indent="0">
              <a:buNone/>
            </a:pPr>
            <a:r>
              <a:rPr lang="en-US" dirty="0"/>
              <a:t>Can you release this?</a:t>
            </a:r>
          </a:p>
          <a:p>
            <a:pPr marL="7937" lvl="1" indent="0">
              <a:buNone/>
            </a:pPr>
            <a:r>
              <a:rPr lang="en-US" dirty="0"/>
              <a:t> </a:t>
            </a:r>
          </a:p>
          <a:p>
            <a:pPr marL="7937"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90309737-A182-6392-7EF3-0626EEDF98D0}"/>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8EE79C1F-2BE5-9BA6-A9B8-4491A2151AEF}"/>
              </a:ext>
            </a:extLst>
          </p:cNvPr>
          <p:cNvSpPr>
            <a:spLocks noGrp="1"/>
          </p:cNvSpPr>
          <p:nvPr>
            <p:ph type="title"/>
          </p:nvPr>
        </p:nvSpPr>
        <p:spPr/>
        <p:txBody>
          <a:bodyPr/>
          <a:lstStyle/>
          <a:p>
            <a:pPr algn="ctr"/>
            <a:r>
              <a:rPr lang="en-US" sz="3200" dirty="0"/>
              <a:t>QUESTION</a:t>
            </a: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1065717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944B3-2DF4-5280-A402-D84C46B7B5D9}"/>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87CBEAFD-9AEA-1EE2-023F-4022722C4AB4}"/>
              </a:ext>
            </a:extLst>
          </p:cNvPr>
          <p:cNvSpPr>
            <a:spLocks noGrp="1"/>
          </p:cNvSpPr>
          <p:nvPr>
            <p:ph idx="1"/>
          </p:nvPr>
        </p:nvSpPr>
        <p:spPr/>
        <p:txBody>
          <a:bodyPr>
            <a:normAutofit/>
          </a:bodyPr>
          <a:lstStyle/>
          <a:p>
            <a:pPr marL="7937" lvl="1" indent="0">
              <a:buNone/>
            </a:pPr>
            <a:r>
              <a:rPr lang="en-US" dirty="0"/>
              <a:t>YES-Phone numbers are part of directory information. You can release a students phone number listed on the FERPA Panel if they do not have a restriction.</a:t>
            </a:r>
            <a:endParaRPr lang="en-US" dirty="0">
              <a:latin typeface="Arial" charset="0"/>
              <a:cs typeface="Arial" charset="0"/>
            </a:endParaRPr>
          </a:p>
          <a:p>
            <a:pPr marL="7937" lvl="1" indent="0">
              <a:buNone/>
            </a:pPr>
            <a:endParaRPr lang="en-US" dirty="0"/>
          </a:p>
        </p:txBody>
      </p:sp>
      <p:sp>
        <p:nvSpPr>
          <p:cNvPr id="2" name="Footer Placeholder 1">
            <a:extLst>
              <a:ext uri="{FF2B5EF4-FFF2-40B4-BE49-F238E27FC236}">
                <a16:creationId xmlns:a16="http://schemas.microsoft.com/office/drawing/2014/main" id="{8C0DBCAE-1E16-8F48-8DE0-C1F08022D46B}"/>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423F9470-F69B-E945-AF6A-E83D76E99A4B}"/>
              </a:ext>
            </a:extLst>
          </p:cNvPr>
          <p:cNvSpPr>
            <a:spLocks noGrp="1"/>
          </p:cNvSpPr>
          <p:nvPr>
            <p:ph type="title"/>
          </p:nvPr>
        </p:nvSpPr>
        <p:spPr/>
        <p:txBody>
          <a:bodyPr/>
          <a:lstStyle/>
          <a:p>
            <a:pPr algn="ctr"/>
            <a:r>
              <a:rPr lang="en-US" sz="3200" dirty="0"/>
              <a:t>ANSWER</a:t>
            </a:r>
            <a:br>
              <a:rPr lang="en-US" sz="3200" dirty="0"/>
            </a:b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1234871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67406-CD67-D1E8-5295-95AAB88EE4C5}"/>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5D07D86A-950B-2F19-6F3C-050863E4DF4F}"/>
              </a:ext>
            </a:extLst>
          </p:cNvPr>
          <p:cNvSpPr>
            <a:spLocks noGrp="1"/>
          </p:cNvSpPr>
          <p:nvPr>
            <p:ph idx="1"/>
          </p:nvPr>
        </p:nvSpPr>
        <p:spPr/>
        <p:txBody>
          <a:bodyPr>
            <a:normAutofit/>
          </a:bodyPr>
          <a:lstStyle/>
          <a:p>
            <a:pPr marL="7937" lvl="1" indent="0">
              <a:buNone/>
            </a:pPr>
            <a:r>
              <a:rPr lang="en-US" dirty="0"/>
              <a:t>I am teaching a class, and another faculty member asks me a question about one of the students in my class. The faculty member states they would like to hire the student for the summer but wonders about the student’s grades.  The information the faculty member is asking about is not directory information, can I release the information?</a:t>
            </a:r>
          </a:p>
          <a:p>
            <a:pPr marL="7937" lvl="1" indent="0">
              <a:buNone/>
            </a:pPr>
            <a:endParaRPr lang="en-US" dirty="0">
              <a:latin typeface="Arial" charset="0"/>
              <a:cs typeface="Arial" charset="0"/>
            </a:endParaRPr>
          </a:p>
          <a:p>
            <a:pPr marL="7937" lvl="1" indent="0">
              <a:buNone/>
            </a:pPr>
            <a:endParaRPr lang="en-US" dirty="0"/>
          </a:p>
        </p:txBody>
      </p:sp>
      <p:sp>
        <p:nvSpPr>
          <p:cNvPr id="2" name="Footer Placeholder 1">
            <a:extLst>
              <a:ext uri="{FF2B5EF4-FFF2-40B4-BE49-F238E27FC236}">
                <a16:creationId xmlns:a16="http://schemas.microsoft.com/office/drawing/2014/main" id="{ABC2BFE6-7BA1-C3EE-0E64-ACDDB66E12E4}"/>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2D7DA2FA-198E-74FD-AF6D-C62697A4C7CC}"/>
              </a:ext>
            </a:extLst>
          </p:cNvPr>
          <p:cNvSpPr>
            <a:spLocks noGrp="1"/>
          </p:cNvSpPr>
          <p:nvPr>
            <p:ph type="title"/>
          </p:nvPr>
        </p:nvSpPr>
        <p:spPr/>
        <p:txBody>
          <a:bodyPr/>
          <a:lstStyle/>
          <a:p>
            <a:pPr algn="ctr"/>
            <a:r>
              <a:rPr lang="en-US" sz="3200" dirty="0"/>
              <a:t>QUESTION	</a:t>
            </a:r>
            <a:br>
              <a:rPr lang="en-US" sz="3200" dirty="0"/>
            </a:br>
            <a:br>
              <a:rPr lang="en-US" sz="3200" dirty="0"/>
            </a:b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3333267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B3FA5-330C-ADA9-0B99-59E7944D62C4}"/>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D7FB0399-CAA5-17A3-1FE8-498F8BF9BDC6}"/>
              </a:ext>
            </a:extLst>
          </p:cNvPr>
          <p:cNvSpPr>
            <a:spLocks noGrp="1"/>
          </p:cNvSpPr>
          <p:nvPr>
            <p:ph idx="1"/>
          </p:nvPr>
        </p:nvSpPr>
        <p:spPr/>
        <p:txBody>
          <a:bodyPr>
            <a:normAutofit/>
          </a:bodyPr>
          <a:lstStyle/>
          <a:p>
            <a:pPr marL="7937" lvl="1" indent="0">
              <a:buNone/>
            </a:pPr>
            <a:r>
              <a:rPr lang="en-US" dirty="0"/>
              <a:t>NO.  The faculty asking for the information has no educational interest in the student they are asking about.  In this situation it is best to relay to the student that another faculty member is wanting to hire them for the summer and let the student contact that faculty if they are interested.  </a:t>
            </a:r>
          </a:p>
          <a:p>
            <a:pPr marL="7937" lvl="1" indent="0">
              <a:buNone/>
            </a:pPr>
            <a:endParaRPr lang="en-US" dirty="0"/>
          </a:p>
          <a:p>
            <a:pPr marL="7937" lvl="1" indent="0">
              <a:buNone/>
            </a:pPr>
            <a:endParaRPr lang="en-US" dirty="0">
              <a:latin typeface="Arial" charset="0"/>
              <a:cs typeface="Arial" charset="0"/>
            </a:endParaRPr>
          </a:p>
          <a:p>
            <a:pPr marL="7937" lvl="1" indent="0">
              <a:buNone/>
            </a:pPr>
            <a:endParaRPr lang="en-US" dirty="0"/>
          </a:p>
        </p:txBody>
      </p:sp>
      <p:sp>
        <p:nvSpPr>
          <p:cNvPr id="2" name="Footer Placeholder 1">
            <a:extLst>
              <a:ext uri="{FF2B5EF4-FFF2-40B4-BE49-F238E27FC236}">
                <a16:creationId xmlns:a16="http://schemas.microsoft.com/office/drawing/2014/main" id="{0C0DF978-36F3-0BB6-CF67-AADD5422C472}"/>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62F0FA5B-BCF5-1E49-C66F-EA73BF99A587}"/>
              </a:ext>
            </a:extLst>
          </p:cNvPr>
          <p:cNvSpPr>
            <a:spLocks noGrp="1"/>
          </p:cNvSpPr>
          <p:nvPr>
            <p:ph type="title"/>
          </p:nvPr>
        </p:nvSpPr>
        <p:spPr/>
        <p:txBody>
          <a:bodyPr/>
          <a:lstStyle/>
          <a:p>
            <a:pPr algn="ctr"/>
            <a:r>
              <a:rPr lang="en-US" sz="3200" dirty="0"/>
              <a:t>ANSWER</a:t>
            </a:r>
            <a:br>
              <a:rPr lang="en-US" sz="3200" dirty="0"/>
            </a:br>
            <a:r>
              <a:rPr lang="en-US" sz="3200" dirty="0"/>
              <a:t>	</a:t>
            </a:r>
            <a:br>
              <a:rPr lang="en-US" sz="3200" dirty="0"/>
            </a:br>
            <a:br>
              <a:rPr lang="en-US" sz="3200" dirty="0"/>
            </a:br>
            <a:br>
              <a:rPr lang="en-US" sz="3200" dirty="0"/>
            </a:b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2585778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62904-FD0A-792C-1C20-10DFCEC72F94}"/>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46A71DA5-9E18-7541-6C9E-CBA2763A076D}"/>
              </a:ext>
            </a:extLst>
          </p:cNvPr>
          <p:cNvSpPr>
            <a:spLocks noGrp="1"/>
          </p:cNvSpPr>
          <p:nvPr>
            <p:ph idx="1"/>
          </p:nvPr>
        </p:nvSpPr>
        <p:spPr/>
        <p:txBody>
          <a:bodyPr>
            <a:normAutofit/>
          </a:bodyPr>
          <a:lstStyle/>
          <a:p>
            <a:pPr marL="7937" lvl="1" indent="0">
              <a:buNone/>
            </a:pPr>
            <a:r>
              <a:rPr lang="en-US" dirty="0"/>
              <a:t>If you have any questions or concerns, please contact the Office of the Registrar at 573-341-4181 or </a:t>
            </a:r>
            <a:r>
              <a:rPr lang="en-US" dirty="0">
                <a:hlinkClick r:id="rId2"/>
              </a:rPr>
              <a:t>registrar@mst.edu</a:t>
            </a:r>
            <a:r>
              <a:rPr lang="en-US" dirty="0"/>
              <a:t>. </a:t>
            </a:r>
          </a:p>
          <a:p>
            <a:pPr marL="7937" lvl="1" indent="0">
              <a:buNone/>
            </a:pPr>
            <a:endParaRPr lang="en-US" dirty="0"/>
          </a:p>
          <a:p>
            <a:pPr marL="7937" lvl="1" indent="0">
              <a:buNone/>
            </a:pPr>
            <a:endParaRPr lang="en-US" dirty="0"/>
          </a:p>
          <a:p>
            <a:pPr marL="7937" lvl="1" indent="0">
              <a:buNone/>
            </a:pPr>
            <a:endParaRPr lang="en-US" dirty="0">
              <a:latin typeface="Arial" charset="0"/>
              <a:cs typeface="Arial" charset="0"/>
            </a:endParaRPr>
          </a:p>
          <a:p>
            <a:pPr marL="7937" lvl="1" indent="0">
              <a:buNone/>
            </a:pPr>
            <a:endParaRPr lang="en-US" dirty="0"/>
          </a:p>
        </p:txBody>
      </p:sp>
      <p:sp>
        <p:nvSpPr>
          <p:cNvPr id="2" name="Footer Placeholder 1">
            <a:extLst>
              <a:ext uri="{FF2B5EF4-FFF2-40B4-BE49-F238E27FC236}">
                <a16:creationId xmlns:a16="http://schemas.microsoft.com/office/drawing/2014/main" id="{7F79FC1E-045D-EBDB-CCB5-721A69041542}"/>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B64D9B4B-04D9-101E-9906-4FE0B3695985}"/>
              </a:ext>
            </a:extLst>
          </p:cNvPr>
          <p:cNvSpPr>
            <a:spLocks noGrp="1"/>
          </p:cNvSpPr>
          <p:nvPr>
            <p:ph type="title"/>
          </p:nvPr>
        </p:nvSpPr>
        <p:spPr/>
        <p:txBody>
          <a:bodyPr/>
          <a:lstStyle/>
          <a:p>
            <a:pPr algn="ctr"/>
            <a:r>
              <a:rPr lang="en-US" sz="3200" dirty="0"/>
              <a:t>THANK YOU!</a:t>
            </a:r>
            <a:br>
              <a:rPr lang="en-US" sz="3200" dirty="0"/>
            </a:br>
            <a:br>
              <a:rPr lang="en-US" sz="3200" dirty="0"/>
            </a:br>
            <a:r>
              <a:rPr lang="en-US" sz="3200" dirty="0"/>
              <a:t>	</a:t>
            </a:r>
            <a:br>
              <a:rPr lang="en-US" sz="3200" dirty="0"/>
            </a:br>
            <a:br>
              <a:rPr lang="en-US" sz="3200" dirty="0"/>
            </a:br>
            <a:br>
              <a:rPr lang="en-US" sz="3200" dirty="0"/>
            </a:br>
            <a:br>
              <a:rPr lang="en-US" dirty="0"/>
            </a:br>
            <a:endParaRPr lang="en-US" dirty="0"/>
          </a:p>
        </p:txBody>
      </p:sp>
    </p:spTree>
    <p:extLst>
      <p:ext uri="{BB962C8B-B14F-4D97-AF65-F5344CB8AC3E}">
        <p14:creationId xmlns:p14="http://schemas.microsoft.com/office/powerpoint/2010/main" val="320666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E0A85-93B8-E62E-EC87-0BA6F42CBB0E}"/>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A1F6B378-35F4-D442-1A48-0FA50FCF6F54}"/>
              </a:ext>
            </a:extLst>
          </p:cNvPr>
          <p:cNvSpPr>
            <a:spLocks noGrp="1"/>
          </p:cNvSpPr>
          <p:nvPr>
            <p:ph idx="1"/>
          </p:nvPr>
        </p:nvSpPr>
        <p:spPr/>
        <p:txBody>
          <a:bodyPr>
            <a:normAutofit/>
          </a:bodyPr>
          <a:lstStyle/>
          <a:p>
            <a:pPr lvl="1"/>
            <a:r>
              <a:rPr lang="en-US" dirty="0"/>
              <a:t>FERPA is the Family Educational Rights and Privacy Act of 1974, also known as the Buckley Amendment.  Statute:  20 U.S.C. 1232g;  Regulations:  34 CFR Part 99.  The intent of the Act is to protect the rights of students and to insure the privacy and accuracy of education records.  The Act applies to all institutions that are recipients of federal aid administered by the Secretary of Education.</a:t>
            </a:r>
          </a:p>
          <a:p>
            <a:pPr marL="7937" lvl="1" indent="0">
              <a:buNone/>
            </a:pPr>
            <a:endParaRPr lang="en-US" dirty="0"/>
          </a:p>
        </p:txBody>
      </p:sp>
      <p:sp>
        <p:nvSpPr>
          <p:cNvPr id="2" name="Footer Placeholder 1">
            <a:extLst>
              <a:ext uri="{FF2B5EF4-FFF2-40B4-BE49-F238E27FC236}">
                <a16:creationId xmlns:a16="http://schemas.microsoft.com/office/drawing/2014/main" id="{EFF18A5D-E31D-7269-6ABB-C4EB37C8A0E9}"/>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F00C14F9-E093-33CD-81D5-A0D5204A5D3A}"/>
              </a:ext>
            </a:extLst>
          </p:cNvPr>
          <p:cNvSpPr>
            <a:spLocks noGrp="1"/>
          </p:cNvSpPr>
          <p:nvPr>
            <p:ph type="title"/>
          </p:nvPr>
        </p:nvSpPr>
        <p:spPr/>
        <p:txBody>
          <a:bodyPr/>
          <a:lstStyle/>
          <a:p>
            <a:pPr algn="ctr"/>
            <a:r>
              <a:rPr lang="en-US" dirty="0"/>
              <a:t>Family Educational Rights and Privacy Act of 1974</a:t>
            </a:r>
          </a:p>
        </p:txBody>
      </p:sp>
    </p:spTree>
    <p:extLst>
      <p:ext uri="{BB962C8B-B14F-4D97-AF65-F5344CB8AC3E}">
        <p14:creationId xmlns:p14="http://schemas.microsoft.com/office/powerpoint/2010/main" val="241549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80271-393A-1C07-006D-1AD7B295ED34}"/>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87CEDE32-7ECD-C027-FE60-407BD6780046}"/>
              </a:ext>
            </a:extLst>
          </p:cNvPr>
          <p:cNvSpPr>
            <a:spLocks noGrp="1"/>
          </p:cNvSpPr>
          <p:nvPr>
            <p:ph idx="1"/>
          </p:nvPr>
        </p:nvSpPr>
        <p:spPr/>
        <p:txBody>
          <a:bodyPr>
            <a:normAutofit/>
          </a:bodyPr>
          <a:lstStyle/>
          <a:p>
            <a:pPr lvl="1"/>
            <a:r>
              <a:rPr lang="en-US" dirty="0"/>
              <a:t>Institutions may not disclose information about a student without a student’s written consent (with a few exceptions.)</a:t>
            </a:r>
          </a:p>
          <a:p>
            <a:pPr lvl="1"/>
            <a:r>
              <a:rPr lang="en-US" dirty="0"/>
              <a:t>You may be the one who is asked for information, so you need to know what, about who, to who, and when information may be released.</a:t>
            </a:r>
          </a:p>
          <a:p>
            <a:pPr lvl="1"/>
            <a:endParaRPr lang="en-US" dirty="0"/>
          </a:p>
        </p:txBody>
      </p:sp>
      <p:sp>
        <p:nvSpPr>
          <p:cNvPr id="2" name="Footer Placeholder 1">
            <a:extLst>
              <a:ext uri="{FF2B5EF4-FFF2-40B4-BE49-F238E27FC236}">
                <a16:creationId xmlns:a16="http://schemas.microsoft.com/office/drawing/2014/main" id="{2CDB561D-541F-3202-6475-5AFED70D7944}"/>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AAD65234-4857-04BC-5FCD-D2EEE69B7E7D}"/>
              </a:ext>
            </a:extLst>
          </p:cNvPr>
          <p:cNvSpPr>
            <a:spLocks noGrp="1"/>
          </p:cNvSpPr>
          <p:nvPr>
            <p:ph type="title"/>
          </p:nvPr>
        </p:nvSpPr>
        <p:spPr/>
        <p:txBody>
          <a:bodyPr/>
          <a:lstStyle/>
          <a:p>
            <a:pPr algn="ctr"/>
            <a:r>
              <a:rPr lang="en-US" dirty="0"/>
              <a:t>FERPA:  </a:t>
            </a:r>
            <a:br>
              <a:rPr lang="en-US" dirty="0"/>
            </a:br>
            <a:r>
              <a:rPr lang="en-US" dirty="0"/>
              <a:t>What You Need to Know</a:t>
            </a:r>
          </a:p>
        </p:txBody>
      </p:sp>
    </p:spTree>
    <p:extLst>
      <p:ext uri="{BB962C8B-B14F-4D97-AF65-F5344CB8AC3E}">
        <p14:creationId xmlns:p14="http://schemas.microsoft.com/office/powerpoint/2010/main" val="1317876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2E983-D570-FFCD-8E27-393F1DA4CAC1}"/>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7086596F-3261-4696-8859-1D3B0DC92970}"/>
              </a:ext>
            </a:extLst>
          </p:cNvPr>
          <p:cNvSpPr>
            <a:spLocks noGrp="1"/>
          </p:cNvSpPr>
          <p:nvPr>
            <p:ph idx="1"/>
          </p:nvPr>
        </p:nvSpPr>
        <p:spPr/>
        <p:txBody>
          <a:bodyPr>
            <a:normAutofit/>
          </a:bodyPr>
          <a:lstStyle/>
          <a:p>
            <a:pPr lvl="1"/>
            <a:r>
              <a:rPr lang="en-US" dirty="0"/>
              <a:t>Those protected by FERPA are students who are or have been in attendance at the institution, in person or by correspondence, regardless of their age or status in regard to parental dependency.  </a:t>
            </a:r>
          </a:p>
          <a:p>
            <a:pPr lvl="1"/>
            <a:r>
              <a:rPr lang="en-US" dirty="0"/>
              <a:t>Students who have applied to but have not attended an institution, and deceased students, do not come under FERPA guidelines.</a:t>
            </a:r>
          </a:p>
          <a:p>
            <a:pPr lvl="1"/>
            <a:endParaRPr lang="en-US" dirty="0"/>
          </a:p>
          <a:p>
            <a:pPr lvl="1"/>
            <a:endParaRPr lang="en-US" dirty="0"/>
          </a:p>
        </p:txBody>
      </p:sp>
      <p:sp>
        <p:nvSpPr>
          <p:cNvPr id="2" name="Footer Placeholder 1">
            <a:extLst>
              <a:ext uri="{FF2B5EF4-FFF2-40B4-BE49-F238E27FC236}">
                <a16:creationId xmlns:a16="http://schemas.microsoft.com/office/drawing/2014/main" id="{5091FD88-F3C5-42FF-2FC7-971A90C34C3E}"/>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4A9B9B4F-3148-E245-6F2D-CB9FE6C886E7}"/>
              </a:ext>
            </a:extLst>
          </p:cNvPr>
          <p:cNvSpPr>
            <a:spLocks noGrp="1"/>
          </p:cNvSpPr>
          <p:nvPr>
            <p:ph type="title"/>
          </p:nvPr>
        </p:nvSpPr>
        <p:spPr/>
        <p:txBody>
          <a:bodyPr/>
          <a:lstStyle/>
          <a:p>
            <a:pPr algn="ctr"/>
            <a:r>
              <a:rPr lang="en-US" dirty="0"/>
              <a:t>Who is protected by FERPA?</a:t>
            </a:r>
          </a:p>
        </p:txBody>
      </p:sp>
    </p:spTree>
    <p:extLst>
      <p:ext uri="{BB962C8B-B14F-4D97-AF65-F5344CB8AC3E}">
        <p14:creationId xmlns:p14="http://schemas.microsoft.com/office/powerpoint/2010/main" val="1720855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75F5-F834-FF6B-AB3B-F30797F8A0C0}"/>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FDBBB352-BA71-9623-720D-4D0A0347C45B}"/>
              </a:ext>
            </a:extLst>
          </p:cNvPr>
          <p:cNvSpPr>
            <a:spLocks noGrp="1"/>
          </p:cNvSpPr>
          <p:nvPr>
            <p:ph idx="1"/>
          </p:nvPr>
        </p:nvSpPr>
        <p:spPr/>
        <p:txBody>
          <a:bodyPr>
            <a:normAutofit/>
          </a:bodyPr>
          <a:lstStyle/>
          <a:p>
            <a:pPr lvl="1"/>
            <a:r>
              <a:rPr lang="en-US" dirty="0"/>
              <a:t>The right to inspect and review their education records, including paper files within departments.</a:t>
            </a:r>
          </a:p>
          <a:p>
            <a:pPr lvl="1"/>
            <a:r>
              <a:rPr lang="en-US" dirty="0"/>
              <a:t>The right to request an amendment to the student’s education records that the student believes are inaccurate or misleading.</a:t>
            </a:r>
          </a:p>
          <a:p>
            <a:pPr lvl="1"/>
            <a:r>
              <a:rPr lang="en-US" dirty="0"/>
              <a:t>The right to consent to disclosures of personally identifiable information contained in the student’s education records, except to the extent that FERPA authorizes disclosure without consent.</a:t>
            </a:r>
          </a:p>
          <a:p>
            <a:pPr lvl="1"/>
            <a:endParaRPr lang="en-US" dirty="0"/>
          </a:p>
          <a:p>
            <a:pPr lvl="1"/>
            <a:endParaRPr lang="en-US" dirty="0"/>
          </a:p>
        </p:txBody>
      </p:sp>
      <p:sp>
        <p:nvSpPr>
          <p:cNvPr id="2" name="Footer Placeholder 1">
            <a:extLst>
              <a:ext uri="{FF2B5EF4-FFF2-40B4-BE49-F238E27FC236}">
                <a16:creationId xmlns:a16="http://schemas.microsoft.com/office/drawing/2014/main" id="{A88FFF26-9963-5196-EBD6-3D00D10487D1}"/>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3724311D-C3D5-E930-F941-7A3CBE2487A4}"/>
              </a:ext>
            </a:extLst>
          </p:cNvPr>
          <p:cNvSpPr>
            <a:spLocks noGrp="1"/>
          </p:cNvSpPr>
          <p:nvPr>
            <p:ph type="title"/>
          </p:nvPr>
        </p:nvSpPr>
        <p:spPr/>
        <p:txBody>
          <a:bodyPr/>
          <a:lstStyle/>
          <a:p>
            <a:pPr algn="ctr"/>
            <a:r>
              <a:rPr lang="en-US" i="1" dirty="0"/>
              <a:t>Primary Rights of Students Under FERPA</a:t>
            </a:r>
            <a:endParaRPr lang="en-US" dirty="0"/>
          </a:p>
        </p:txBody>
      </p:sp>
    </p:spTree>
    <p:extLst>
      <p:ext uri="{BB962C8B-B14F-4D97-AF65-F5344CB8AC3E}">
        <p14:creationId xmlns:p14="http://schemas.microsoft.com/office/powerpoint/2010/main" val="4025550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9AD2F-69F0-2BF3-5FE3-1B710EEB59F8}"/>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1E37C76C-0325-FD66-613A-10DCF29EA038}"/>
              </a:ext>
            </a:extLst>
          </p:cNvPr>
          <p:cNvSpPr>
            <a:spLocks noGrp="1"/>
          </p:cNvSpPr>
          <p:nvPr>
            <p:ph idx="1"/>
          </p:nvPr>
        </p:nvSpPr>
        <p:spPr/>
        <p:txBody>
          <a:bodyPr>
            <a:normAutofit/>
          </a:bodyPr>
          <a:lstStyle/>
          <a:p>
            <a:pPr lvl="1"/>
            <a:r>
              <a:rPr lang="en-US" dirty="0"/>
              <a:t>The right to file a complaint with the United States Department of Education concerning alleged failures.</a:t>
            </a:r>
          </a:p>
          <a:p>
            <a:pPr lvl="1"/>
            <a:endParaRPr lang="en-US" dirty="0"/>
          </a:p>
        </p:txBody>
      </p:sp>
      <p:sp>
        <p:nvSpPr>
          <p:cNvPr id="2" name="Footer Placeholder 1">
            <a:extLst>
              <a:ext uri="{FF2B5EF4-FFF2-40B4-BE49-F238E27FC236}">
                <a16:creationId xmlns:a16="http://schemas.microsoft.com/office/drawing/2014/main" id="{40D0194D-7531-94AD-9F90-5DA36A938390}"/>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C2756C0F-4801-BB65-1667-0982BCBC3A16}"/>
              </a:ext>
            </a:extLst>
          </p:cNvPr>
          <p:cNvSpPr>
            <a:spLocks noGrp="1"/>
          </p:cNvSpPr>
          <p:nvPr>
            <p:ph type="title"/>
          </p:nvPr>
        </p:nvSpPr>
        <p:spPr/>
        <p:txBody>
          <a:bodyPr/>
          <a:lstStyle/>
          <a:p>
            <a:r>
              <a:rPr lang="en-US" dirty="0"/>
              <a:t>Primary Rights of Students Under FERPA (continued)</a:t>
            </a:r>
          </a:p>
        </p:txBody>
      </p:sp>
    </p:spTree>
    <p:extLst>
      <p:ext uri="{BB962C8B-B14F-4D97-AF65-F5344CB8AC3E}">
        <p14:creationId xmlns:p14="http://schemas.microsoft.com/office/powerpoint/2010/main" val="131823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E59B2-3130-F45F-05D7-BFB954D543F5}"/>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F8EEF272-D17D-089C-2C09-F2AAAC2307B6}"/>
              </a:ext>
            </a:extLst>
          </p:cNvPr>
          <p:cNvSpPr>
            <a:spLocks noGrp="1"/>
          </p:cNvSpPr>
          <p:nvPr>
            <p:ph idx="1"/>
          </p:nvPr>
        </p:nvSpPr>
        <p:spPr/>
        <p:txBody>
          <a:bodyPr>
            <a:normAutofit/>
          </a:bodyPr>
          <a:lstStyle/>
          <a:p>
            <a:pPr lvl="1"/>
            <a:r>
              <a:rPr lang="en-US" dirty="0"/>
              <a:t>Directory information may be shared, unless a student has asked that it not be.</a:t>
            </a:r>
          </a:p>
          <a:p>
            <a:pPr lvl="2"/>
            <a:r>
              <a:rPr lang="en-US" dirty="0"/>
              <a:t>How do I know if I cannot share?</a:t>
            </a:r>
          </a:p>
          <a:p>
            <a:pPr lvl="2"/>
            <a:r>
              <a:rPr lang="en-US" dirty="0"/>
              <a:t>Blue window shade in </a:t>
            </a:r>
            <a:r>
              <a:rPr lang="en-US" dirty="0" err="1"/>
              <a:t>Joe’SS</a:t>
            </a:r>
            <a:r>
              <a:rPr lang="en-US" dirty="0"/>
              <a:t> </a:t>
            </a:r>
          </a:p>
          <a:p>
            <a:pPr lvl="2"/>
            <a:r>
              <a:rPr lang="en-US" dirty="0"/>
              <a:t>If you do not have access to </a:t>
            </a:r>
            <a:r>
              <a:rPr lang="en-US" dirty="0" err="1"/>
              <a:t>Joe’ss</a:t>
            </a:r>
            <a:r>
              <a:rPr lang="en-US" dirty="0"/>
              <a:t> then contact our office.</a:t>
            </a:r>
          </a:p>
        </p:txBody>
      </p:sp>
      <p:sp>
        <p:nvSpPr>
          <p:cNvPr id="2" name="Footer Placeholder 1">
            <a:extLst>
              <a:ext uri="{FF2B5EF4-FFF2-40B4-BE49-F238E27FC236}">
                <a16:creationId xmlns:a16="http://schemas.microsoft.com/office/drawing/2014/main" id="{B6E089B5-E8D1-636A-478A-46AE0844B7C4}"/>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5BD98605-9701-4BF1-1830-E1C37D3FB4E6}"/>
              </a:ext>
            </a:extLst>
          </p:cNvPr>
          <p:cNvSpPr>
            <a:spLocks noGrp="1"/>
          </p:cNvSpPr>
          <p:nvPr>
            <p:ph type="title"/>
          </p:nvPr>
        </p:nvSpPr>
        <p:spPr/>
        <p:txBody>
          <a:bodyPr/>
          <a:lstStyle/>
          <a:p>
            <a:r>
              <a:rPr lang="en-US" dirty="0">
                <a:latin typeface="Arial" charset="0"/>
                <a:cs typeface="Arial" charset="0"/>
              </a:rPr>
              <a:t>What can I release?</a:t>
            </a:r>
            <a:endParaRPr lang="en-US" dirty="0"/>
          </a:p>
        </p:txBody>
      </p:sp>
      <p:pic>
        <p:nvPicPr>
          <p:cNvPr id="3" name="Picture 8">
            <a:extLst>
              <a:ext uri="{FF2B5EF4-FFF2-40B4-BE49-F238E27FC236}">
                <a16:creationId xmlns:a16="http://schemas.microsoft.com/office/drawing/2014/main" id="{54BDA24A-2252-0B1E-94A5-85939510836D}"/>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2639" y="2335046"/>
            <a:ext cx="565727" cy="565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518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06CE7-BB07-4E83-9949-EC069DE61DE4}"/>
            </a:ext>
          </a:extLst>
        </p:cNvPr>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14EEDB55-4A88-470D-66B1-E531CE580AD3}"/>
              </a:ext>
            </a:extLst>
          </p:cNvPr>
          <p:cNvSpPr>
            <a:spLocks noGrp="1"/>
          </p:cNvSpPr>
          <p:nvPr>
            <p:ph idx="1"/>
          </p:nvPr>
        </p:nvSpPr>
        <p:spPr/>
        <p:txBody>
          <a:bodyPr>
            <a:normAutofit fontScale="70000" lnSpcReduction="20000"/>
          </a:bodyPr>
          <a:lstStyle/>
          <a:p>
            <a:pPr lvl="1"/>
            <a:r>
              <a:rPr lang="en-US" dirty="0"/>
              <a:t>Name						</a:t>
            </a:r>
          </a:p>
          <a:p>
            <a:pPr lvl="1"/>
            <a:r>
              <a:rPr lang="en-US" dirty="0"/>
              <a:t>Address</a:t>
            </a:r>
          </a:p>
          <a:p>
            <a:pPr lvl="1"/>
            <a:r>
              <a:rPr lang="en-US" dirty="0"/>
              <a:t>Telephone listing</a:t>
            </a:r>
          </a:p>
          <a:p>
            <a:pPr lvl="1"/>
            <a:r>
              <a:rPr lang="en-US" dirty="0"/>
              <a:t>Email address</a:t>
            </a:r>
          </a:p>
          <a:p>
            <a:pPr lvl="1"/>
            <a:r>
              <a:rPr lang="en-US" dirty="0"/>
              <a:t>Major field of study</a:t>
            </a:r>
          </a:p>
          <a:p>
            <a:pPr lvl="1"/>
            <a:r>
              <a:rPr lang="en-US" dirty="0"/>
              <a:t>Dates of attendance</a:t>
            </a:r>
          </a:p>
          <a:p>
            <a:pPr lvl="1"/>
            <a:r>
              <a:rPr lang="en-US" dirty="0"/>
              <a:t>Student level</a:t>
            </a:r>
          </a:p>
          <a:p>
            <a:pPr lvl="1"/>
            <a:r>
              <a:rPr lang="en-US" dirty="0"/>
              <a:t>Degrees and awards received</a:t>
            </a:r>
          </a:p>
          <a:p>
            <a:pPr lvl="1"/>
            <a:r>
              <a:rPr lang="en-US" dirty="0"/>
              <a:t>Enrollment status (i.e. full/part time)</a:t>
            </a:r>
          </a:p>
          <a:p>
            <a:pPr lvl="1"/>
            <a:r>
              <a:rPr lang="en-US" dirty="0"/>
              <a:t>The most recent education agency or institution attended</a:t>
            </a:r>
          </a:p>
          <a:p>
            <a:pPr lvl="1"/>
            <a:r>
              <a:rPr lang="en-US" dirty="0"/>
              <a:t>Participation in officially recognized sports</a:t>
            </a:r>
          </a:p>
        </p:txBody>
      </p:sp>
      <p:sp>
        <p:nvSpPr>
          <p:cNvPr id="2" name="Footer Placeholder 1">
            <a:extLst>
              <a:ext uri="{FF2B5EF4-FFF2-40B4-BE49-F238E27FC236}">
                <a16:creationId xmlns:a16="http://schemas.microsoft.com/office/drawing/2014/main" id="{14F8E3DE-53D4-0CBB-E048-1CBC8EFB4D17}"/>
              </a:ext>
            </a:extLst>
          </p:cNvPr>
          <p:cNvSpPr>
            <a:spLocks noGrp="1"/>
          </p:cNvSpPr>
          <p:nvPr>
            <p:ph type="ftr" sz="quarter" idx="3"/>
          </p:nvPr>
        </p:nvSpPr>
        <p:spPr/>
        <p:txBody>
          <a:bodyPr/>
          <a:lstStyle/>
          <a:p>
            <a:r>
              <a:rPr lang="en-US"/>
              <a:t>Missouri University of Science and Technology</a:t>
            </a:r>
            <a:endParaRPr lang="en-US" dirty="0"/>
          </a:p>
        </p:txBody>
      </p:sp>
      <p:sp>
        <p:nvSpPr>
          <p:cNvPr id="19" name="Title 18">
            <a:extLst>
              <a:ext uri="{FF2B5EF4-FFF2-40B4-BE49-F238E27FC236}">
                <a16:creationId xmlns:a16="http://schemas.microsoft.com/office/drawing/2014/main" id="{815A0024-FC92-CD3F-B7DE-C9B1099D8EB9}"/>
              </a:ext>
            </a:extLst>
          </p:cNvPr>
          <p:cNvSpPr>
            <a:spLocks noGrp="1"/>
          </p:cNvSpPr>
          <p:nvPr>
            <p:ph type="title"/>
          </p:nvPr>
        </p:nvSpPr>
        <p:spPr/>
        <p:txBody>
          <a:bodyPr/>
          <a:lstStyle/>
          <a:p>
            <a:r>
              <a:rPr lang="en-US" dirty="0">
                <a:latin typeface="Arial" charset="0"/>
                <a:cs typeface="Arial" charset="0"/>
              </a:rPr>
              <a:t>Missouri S&amp;T’s Directory Information is </a:t>
            </a:r>
            <a:r>
              <a:rPr lang="en-US" sz="1800" dirty="0">
                <a:latin typeface="Arial" charset="0"/>
                <a:cs typeface="Arial" charset="0"/>
              </a:rPr>
              <a:t>(Same for all UM system)</a:t>
            </a:r>
            <a:r>
              <a:rPr lang="en-US" dirty="0">
                <a:latin typeface="Arial" charset="0"/>
                <a:cs typeface="Arial" charset="0"/>
              </a:rPr>
              <a:t>:</a:t>
            </a:r>
            <a:endParaRPr lang="en-US" dirty="0"/>
          </a:p>
        </p:txBody>
      </p:sp>
    </p:spTree>
    <p:extLst>
      <p:ext uri="{BB962C8B-B14F-4D97-AF65-F5344CB8AC3E}">
        <p14:creationId xmlns:p14="http://schemas.microsoft.com/office/powerpoint/2010/main" val="617363014"/>
      </p:ext>
    </p:extLst>
  </p:cSld>
  <p:clrMapOvr>
    <a:masterClrMapping/>
  </p:clrMapOvr>
</p:sld>
</file>

<file path=ppt/theme/theme1.xml><?xml version="1.0" encoding="utf-8"?>
<a:theme xmlns:a="http://schemas.openxmlformats.org/drawingml/2006/main" name="Primary Logo">
  <a:themeElements>
    <a:clrScheme name="SandT2018">
      <a:dk1>
        <a:srgbClr val="154734"/>
      </a:dk1>
      <a:lt1>
        <a:srgbClr val="72BF44"/>
      </a:lt1>
      <a:dk2>
        <a:srgbClr val="000000"/>
      </a:dk2>
      <a:lt2>
        <a:srgbClr val="FFFFFF"/>
      </a:lt2>
      <a:accent1>
        <a:srgbClr val="007A33"/>
      </a:accent1>
      <a:accent2>
        <a:srgbClr val="003B49"/>
      </a:accent2>
      <a:accent3>
        <a:srgbClr val="2DCCD3"/>
      </a:accent3>
      <a:accent4>
        <a:srgbClr val="E87722"/>
      </a:accent4>
      <a:accent5>
        <a:srgbClr val="00858A"/>
      </a:accent5>
      <a:accent6>
        <a:srgbClr val="BFD730"/>
      </a:accent6>
      <a:hlink>
        <a:srgbClr val="00858A"/>
      </a:hlink>
      <a:folHlink>
        <a:srgbClr val="63666A"/>
      </a:folHlink>
    </a:clrScheme>
    <a:fontScheme name="S&amp;T Combo">
      <a:majorFont>
        <a:latin typeface="Franklin Gothic Medium"/>
        <a:ea typeface=""/>
        <a:cs typeface=""/>
      </a:majorFont>
      <a:minorFont>
        <a:latin typeface="Tisa Offc Serif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SFT-2022" id="{DF38B14D-C4CF-1B4B-8EE7-30410C02774E}" vid="{2C75E003-600E-2A43-9EDE-E0AC60EB25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Vegas">
      <a:srgbClr val="CEB888"/>
    </a:custClr>
    <a:custClr name="Silver">
      <a:srgbClr val="B2B4B2"/>
    </a:custClr>
    <a:custClr name="Shuttle">
      <a:srgbClr val="63666A"/>
    </a:custClr>
    <a:custClr name="Petra">
      <a:srgbClr val="ACA199"/>
    </a:custClr>
    <a:custClr name="Pebble">
      <a:srgbClr val="D6D1CA"/>
    </a:custClr>
    <a:custClr name="Orient">
      <a:srgbClr val="005F83"/>
    </a:custClr>
    <a:custClr name="Mist">
      <a:srgbClr val="B1E4E3"/>
    </a:custClr>
    <a:custClr name="Gold">
      <a:srgbClr val="DAAA00"/>
    </a:custClr>
    <a:custClr name="Candle">
      <a:srgbClr val="FED925"/>
    </a:custClr>
    <a:custClr name="Ruby">
      <a:srgbClr val="AB2328"/>
    </a:custClr>
    <a:custClr name="Amethyst">
      <a:srgbClr val="3F3A60"/>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E32FF1B9F9EB45ADE1B44BCC77B4B1" ma:contentTypeVersion="13" ma:contentTypeDescription="Create a new document." ma:contentTypeScope="" ma:versionID="e444e2d8913ab6fdae28d58522215821">
  <xsd:schema xmlns:xsd="http://www.w3.org/2001/XMLSchema" xmlns:xs="http://www.w3.org/2001/XMLSchema" xmlns:p="http://schemas.microsoft.com/office/2006/metadata/properties" xmlns:ns2="c7ef9049-edd5-4a0e-b433-c93fd1cdf9b7" xmlns:ns3="0763b9ae-01d6-452e-8748-9d775b3feaac" targetNamespace="http://schemas.microsoft.com/office/2006/metadata/properties" ma:root="true" ma:fieldsID="b09f6b7b82430a636d84b85d0eda713a" ns2:_="" ns3:_="">
    <xsd:import namespace="c7ef9049-edd5-4a0e-b433-c93fd1cdf9b7"/>
    <xsd:import namespace="0763b9ae-01d6-452e-8748-9d775b3feaa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DepartmentName"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ef9049-edd5-4a0e-b433-c93fd1cdf9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DepartmentName" ma:index="14" nillable="true" ma:displayName="Department Name" ma:format="Dropdown" ma:internalName="DepartmentName">
      <xsd:simpleType>
        <xsd:restriction base="dms:Text">
          <xsd:maxLength value="255"/>
        </xsd:restrictio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e20e570-3a27-4eff-9ea0-d3488a33fbf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63b9ae-01d6-452e-8748-9d775b3feaa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485a0803-aa94-48cb-8d6a-af6c10e15dca}" ma:internalName="TaxCatchAll" ma:showField="CatchAllData" ma:web="0763b9ae-01d6-452e-8748-9d775b3fea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763b9ae-01d6-452e-8748-9d775b3feaac" xsi:nil="true"/>
    <lcf76f155ced4ddcb4097134ff3c332f xmlns="c7ef9049-edd5-4a0e-b433-c93fd1cdf9b7">
      <Terms xmlns="http://schemas.microsoft.com/office/infopath/2007/PartnerControls"/>
    </lcf76f155ced4ddcb4097134ff3c332f>
    <DepartmentName xmlns="c7ef9049-edd5-4a0e-b433-c93fd1cdf9b7" xsi:nil="true"/>
  </documentManagement>
</p:properties>
</file>

<file path=customXml/itemProps1.xml><?xml version="1.0" encoding="utf-8"?>
<ds:datastoreItem xmlns:ds="http://schemas.openxmlformats.org/officeDocument/2006/customXml" ds:itemID="{125D2C49-9CCB-4DF8-A46C-02E91C455D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ef9049-edd5-4a0e-b433-c93fd1cdf9b7"/>
    <ds:schemaRef ds:uri="0763b9ae-01d6-452e-8748-9d775b3fea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5E7BE4-73CA-4C49-B7C3-B87B1304F3C9}">
  <ds:schemaRefs>
    <ds:schemaRef ds:uri="http://schemas.microsoft.com/sharepoint/v3/contenttype/forms"/>
  </ds:schemaRefs>
</ds:datastoreItem>
</file>

<file path=customXml/itemProps3.xml><?xml version="1.0" encoding="utf-8"?>
<ds:datastoreItem xmlns:ds="http://schemas.openxmlformats.org/officeDocument/2006/customXml" ds:itemID="{7A946AEE-D13F-42B6-9957-C1517E2AE48C}">
  <ds:schemaRefs>
    <ds:schemaRef ds:uri="http://schemas.microsoft.com/office/2006/metadata/properties"/>
    <ds:schemaRef ds:uri="http://schemas.microsoft.com/office/infopath/2007/PartnerControls"/>
    <ds:schemaRef ds:uri="0763b9ae-01d6-452e-8748-9d775b3feaac"/>
    <ds:schemaRef ds:uri="c7ef9049-edd5-4a0e-b433-c93fd1cdf9b7"/>
  </ds:schemaRefs>
</ds:datastoreItem>
</file>

<file path=docProps/app.xml><?xml version="1.0" encoding="utf-8"?>
<Properties xmlns="http://schemas.openxmlformats.org/officeDocument/2006/extended-properties" xmlns:vt="http://schemas.openxmlformats.org/officeDocument/2006/docPropsVTypes">
  <Template>16x9 Presentation</Template>
  <TotalTime>66</TotalTime>
  <Words>1600</Words>
  <Application>Microsoft Office PowerPoint</Application>
  <PresentationFormat>On-screen Show (16:9)</PresentationFormat>
  <Paragraphs>142</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.Hiragino Kaku Gothic Interface W3</vt:lpstr>
      <vt:lpstr>Arial</vt:lpstr>
      <vt:lpstr>Calibri</vt:lpstr>
      <vt:lpstr>Courier New</vt:lpstr>
      <vt:lpstr>Franklin Gothic Demi</vt:lpstr>
      <vt:lpstr>Franklin Gothic Medium</vt:lpstr>
      <vt:lpstr>Lucida Grande</vt:lpstr>
      <vt:lpstr>Orgon Slab Medium</vt:lpstr>
      <vt:lpstr>Roboto</vt:lpstr>
      <vt:lpstr>System Font Regular</vt:lpstr>
      <vt:lpstr>Tisa Offc Serif Pro</vt:lpstr>
      <vt:lpstr>Primary Logo</vt:lpstr>
      <vt:lpstr>FERPA</vt:lpstr>
      <vt:lpstr>Introduction</vt:lpstr>
      <vt:lpstr>Family Educational Rights and Privacy Act of 1974</vt:lpstr>
      <vt:lpstr>FERPA:   What You Need to Know</vt:lpstr>
      <vt:lpstr>Who is protected by FERPA?</vt:lpstr>
      <vt:lpstr>Primary Rights of Students Under FERPA</vt:lpstr>
      <vt:lpstr>Primary Rights of Students Under FERPA (continued)</vt:lpstr>
      <vt:lpstr>What can I release?</vt:lpstr>
      <vt:lpstr>Missouri S&amp;T’s Directory Information is (Same for all UM system):</vt:lpstr>
      <vt:lpstr>What can I not release?</vt:lpstr>
      <vt:lpstr>How can I release  non-directory information?</vt:lpstr>
      <vt:lpstr>When is the student’s consent not required to disclose information?  </vt:lpstr>
      <vt:lpstr>When is the student’s consent not required to disclose information (continued)? </vt:lpstr>
      <vt:lpstr>S&amp;T’s policy regarding release of information   </vt:lpstr>
      <vt:lpstr>What is the penalty of violating FERPA and how would anyone know? </vt:lpstr>
      <vt:lpstr>FERPA bottom line for you  </vt:lpstr>
      <vt:lpstr>Non-Directory Information Release Form   </vt:lpstr>
      <vt:lpstr>Interesting FERPA Facts    </vt:lpstr>
      <vt:lpstr>    </vt:lpstr>
      <vt:lpstr>QUESTION     </vt:lpstr>
      <vt:lpstr>ANSWER      </vt:lpstr>
      <vt:lpstr>QUESTION     </vt:lpstr>
      <vt:lpstr>ANSWER      </vt:lpstr>
      <vt:lpstr>QUESTION        </vt:lpstr>
      <vt:lpstr>ANSWER         </vt:lpstr>
      <vt:lpstr>THANK YOU!       </vt:lpstr>
    </vt:vector>
  </TitlesOfParts>
  <Company>Missouri University of Science and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Wilson, Crystal</dc:creator>
  <cp:lastModifiedBy>Wilson, Crystal</cp:lastModifiedBy>
  <cp:revision>3</cp:revision>
  <dcterms:created xsi:type="dcterms:W3CDTF">2025-05-05T19:07:33Z</dcterms:created>
  <dcterms:modified xsi:type="dcterms:W3CDTF">2026-01-05T14:59:06Z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0x010100D9E32FF1B9F9EB45ADE1B44BCC77B4B1</vt:lpwstr>
  </property>
</Properties>
</file>